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9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08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DCD0F-9A94-40E5-A29D-D9F4BB40F7ED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E46DA-5FFC-4236-83C5-013E915BECD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85511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DCD0F-9A94-40E5-A29D-D9F4BB40F7ED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E46DA-5FFC-4236-83C5-013E915BE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339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DCD0F-9A94-40E5-A29D-D9F4BB40F7ED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E46DA-5FFC-4236-83C5-013E915BE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473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DCD0F-9A94-40E5-A29D-D9F4BB40F7ED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E46DA-5FFC-4236-83C5-013E915BE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599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DCD0F-9A94-40E5-A29D-D9F4BB40F7ED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E46DA-5FFC-4236-83C5-013E915BECD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7132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DCD0F-9A94-40E5-A29D-D9F4BB40F7ED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E46DA-5FFC-4236-83C5-013E915BE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5764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DCD0F-9A94-40E5-A29D-D9F4BB40F7ED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E46DA-5FFC-4236-83C5-013E915BE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5722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DCD0F-9A94-40E5-A29D-D9F4BB40F7ED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E46DA-5FFC-4236-83C5-013E915BE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84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DCD0F-9A94-40E5-A29D-D9F4BB40F7ED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E46DA-5FFC-4236-83C5-013E915BE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1223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F6DCD0F-9A94-40E5-A29D-D9F4BB40F7ED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8EE46DA-5FFC-4236-83C5-013E915BE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3038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DCD0F-9A94-40E5-A29D-D9F4BB40F7ED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E46DA-5FFC-4236-83C5-013E915BE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073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F6DCD0F-9A94-40E5-A29D-D9F4BB40F7ED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8EE46DA-5FFC-4236-83C5-013E915BECD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989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lv-LV" dirty="0" smtClean="0"/>
              <a:t>FIRST AID E-COURSE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lv-LV" dirty="0" smtClean="0"/>
              <a:t>Elīna Loseva</a:t>
            </a:r>
          </a:p>
          <a:p>
            <a:r>
              <a:rPr lang="lv-LV" dirty="0" smtClean="0"/>
              <a:t>Sabīne </a:t>
            </a:r>
            <a:r>
              <a:rPr lang="lv-LV" dirty="0" err="1" smtClean="0"/>
              <a:t>Žilde</a:t>
            </a:r>
            <a:endParaRPr lang="lv-LV" dirty="0" smtClean="0"/>
          </a:p>
          <a:p>
            <a:r>
              <a:rPr lang="lv-LV" dirty="0" smtClean="0"/>
              <a:t>Asnāte Rībena</a:t>
            </a:r>
          </a:p>
          <a:p>
            <a:r>
              <a:rPr lang="lv-LV" dirty="0" smtClean="0"/>
              <a:t>Elīza </a:t>
            </a:r>
            <a:r>
              <a:rPr lang="lv-LV" dirty="0" err="1" smtClean="0"/>
              <a:t>Brikmane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98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Target audience: high </a:t>
            </a:r>
            <a:r>
              <a:rPr lang="en-US" dirty="0" err="1" smtClean="0"/>
              <a:t>schoolers</a:t>
            </a:r>
            <a:r>
              <a:rPr lang="en-US" dirty="0" smtClean="0"/>
              <a:t> and university students:</a:t>
            </a:r>
          </a:p>
          <a:p>
            <a:pPr lvl="1"/>
            <a:r>
              <a:rPr lang="en-US" dirty="0" smtClean="0"/>
              <a:t>Incomplete knowledge and skills regarding this topic;</a:t>
            </a:r>
          </a:p>
          <a:p>
            <a:pPr lvl="1"/>
            <a:r>
              <a:rPr lang="en-US" dirty="0" smtClean="0"/>
              <a:t>Lack of motivation;</a:t>
            </a:r>
            <a:endParaRPr lang="en-US" dirty="0" smtClean="0"/>
          </a:p>
          <a:p>
            <a:r>
              <a:rPr lang="en-US" dirty="0" smtClean="0"/>
              <a:t>Goals: </a:t>
            </a:r>
            <a:r>
              <a:rPr lang="lv-LV" dirty="0" smtClean="0"/>
              <a:t>to </a:t>
            </a:r>
            <a:r>
              <a:rPr lang="lv-LV" dirty="0" err="1" smtClean="0"/>
              <a:t>rise</a:t>
            </a:r>
            <a:r>
              <a:rPr lang="lv-LV" dirty="0" smtClean="0"/>
              <a:t> </a:t>
            </a:r>
            <a:r>
              <a:rPr lang="lv-LV" dirty="0" err="1" smtClean="0"/>
              <a:t>awareness</a:t>
            </a:r>
            <a:r>
              <a:rPr lang="lv-LV" dirty="0" smtClean="0"/>
              <a:t> </a:t>
            </a:r>
            <a:r>
              <a:rPr lang="lv-LV" dirty="0" err="1" smtClean="0"/>
              <a:t>and</a:t>
            </a:r>
            <a:r>
              <a:rPr lang="lv-LV" dirty="0" smtClean="0"/>
              <a:t> </a:t>
            </a:r>
            <a:r>
              <a:rPr lang="en-US" dirty="0" smtClean="0"/>
              <a:t>to </a:t>
            </a:r>
            <a:r>
              <a:rPr lang="lv-LV" dirty="0" err="1" smtClean="0"/>
              <a:t>give</a:t>
            </a:r>
            <a:r>
              <a:rPr lang="lv-LV" dirty="0" smtClean="0"/>
              <a:t> </a:t>
            </a:r>
            <a:r>
              <a:rPr lang="en-US" dirty="0" smtClean="0"/>
              <a:t>knowledge about first aid;</a:t>
            </a:r>
          </a:p>
          <a:p>
            <a:r>
              <a:rPr lang="en-US" dirty="0" smtClean="0"/>
              <a:t>Resources:</a:t>
            </a:r>
          </a:p>
          <a:p>
            <a:pPr lvl="1"/>
            <a:r>
              <a:rPr lang="en-US" dirty="0" smtClean="0"/>
              <a:t>Content and human (first aid experts, </a:t>
            </a:r>
            <a:r>
              <a:rPr lang="en-US" dirty="0" err="1" smtClean="0"/>
              <a:t>ect</a:t>
            </a:r>
            <a:r>
              <a:rPr lang="en-US" dirty="0" smtClean="0"/>
              <a:t>.);</a:t>
            </a:r>
          </a:p>
          <a:p>
            <a:pPr lvl="1"/>
            <a:r>
              <a:rPr lang="en-US" dirty="0" smtClean="0"/>
              <a:t>Technology (program</a:t>
            </a:r>
            <a:r>
              <a:rPr lang="lv-LV" dirty="0" smtClean="0"/>
              <a:t>m</a:t>
            </a:r>
            <a:r>
              <a:rPr lang="en-US" dirty="0" err="1" smtClean="0"/>
              <a:t>ers</a:t>
            </a:r>
            <a:r>
              <a:rPr lang="en-US" dirty="0" smtClean="0"/>
              <a:t>, designers, video producers and equipment.</a:t>
            </a:r>
            <a:endParaRPr lang="lv-LV" dirty="0" smtClean="0"/>
          </a:p>
          <a:p>
            <a:endParaRPr lang="lv-LV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131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Delivery methods:</a:t>
            </a:r>
            <a:endParaRPr lang="lv-LV" dirty="0" smtClean="0"/>
          </a:p>
          <a:p>
            <a:pPr lvl="1"/>
            <a:r>
              <a:rPr lang="en-US" dirty="0" smtClean="0"/>
              <a:t>Online courses (video, text/reading, game based learning, quizzes</a:t>
            </a:r>
            <a:r>
              <a:rPr lang="lv-LV" dirty="0" smtClean="0"/>
              <a:t>, </a:t>
            </a:r>
            <a:r>
              <a:rPr lang="lv-LV" dirty="0" err="1" smtClean="0"/>
              <a:t>webinars</a:t>
            </a:r>
            <a:r>
              <a:rPr lang="en-US" dirty="0" smtClean="0"/>
              <a:t>);</a:t>
            </a:r>
            <a:endParaRPr lang="lv-LV" dirty="0" smtClean="0"/>
          </a:p>
          <a:p>
            <a:pPr lvl="1"/>
            <a:r>
              <a:rPr lang="lv-LV" dirty="0" err="1" smtClean="0"/>
              <a:t>Face</a:t>
            </a:r>
            <a:r>
              <a:rPr lang="lv-LV" dirty="0" smtClean="0"/>
              <a:t>-to-</a:t>
            </a:r>
            <a:r>
              <a:rPr lang="lv-LV" dirty="0" err="1" smtClean="0"/>
              <a:t>face</a:t>
            </a:r>
            <a:r>
              <a:rPr lang="lv-LV" dirty="0" smtClean="0"/>
              <a:t> </a:t>
            </a:r>
            <a:r>
              <a:rPr lang="lv-LV" dirty="0" err="1" smtClean="0"/>
              <a:t>practice</a:t>
            </a:r>
            <a:r>
              <a:rPr lang="lv-LV" dirty="0" smtClean="0"/>
              <a:t> </a:t>
            </a:r>
            <a:r>
              <a:rPr lang="lv-LV" dirty="0" err="1" smtClean="0"/>
              <a:t>meetings</a:t>
            </a:r>
            <a:r>
              <a:rPr lang="lv-LV" dirty="0" smtClean="0"/>
              <a:t>.</a:t>
            </a:r>
          </a:p>
          <a:p>
            <a:r>
              <a:rPr lang="lv-LV" dirty="0" err="1" smtClean="0"/>
              <a:t>Learner</a:t>
            </a:r>
            <a:r>
              <a:rPr lang="lv-LV" dirty="0" smtClean="0"/>
              <a:t> </a:t>
            </a:r>
            <a:r>
              <a:rPr lang="lv-LV" dirty="0" err="1" smtClean="0"/>
              <a:t>outcome</a:t>
            </a:r>
            <a:r>
              <a:rPr lang="lv-LV" dirty="0" smtClean="0"/>
              <a:t> </a:t>
            </a:r>
            <a:r>
              <a:rPr lang="lv-LV" dirty="0" err="1" smtClean="0"/>
              <a:t>map</a:t>
            </a:r>
            <a:r>
              <a:rPr lang="lv-LV" dirty="0" smtClean="0"/>
              <a:t>:</a:t>
            </a:r>
          </a:p>
          <a:p>
            <a:pPr marL="685800" lvl="2">
              <a:spcBef>
                <a:spcPts val="1000"/>
              </a:spcBef>
            </a:pPr>
            <a:r>
              <a:rPr lang="lv-LV" sz="2400" dirty="0" err="1" smtClean="0"/>
              <a:t>Practical</a:t>
            </a:r>
            <a:r>
              <a:rPr lang="lv-LV" sz="2400" dirty="0" smtClean="0"/>
              <a:t> </a:t>
            </a:r>
            <a:r>
              <a:rPr lang="lv-LV" sz="2400" dirty="0" err="1" smtClean="0"/>
              <a:t>and</a:t>
            </a:r>
            <a:r>
              <a:rPr lang="lv-LV" sz="2400" dirty="0" smtClean="0"/>
              <a:t> </a:t>
            </a:r>
            <a:r>
              <a:rPr lang="lv-LV" sz="2400" dirty="0" err="1" smtClean="0"/>
              <a:t>theoretical</a:t>
            </a:r>
            <a:r>
              <a:rPr lang="lv-LV" sz="2400" dirty="0" smtClean="0"/>
              <a:t> first aid </a:t>
            </a:r>
            <a:r>
              <a:rPr lang="lv-LV" sz="2400" dirty="0" err="1" smtClean="0"/>
              <a:t>skills</a:t>
            </a:r>
            <a:r>
              <a:rPr lang="lv-LV" sz="2400" dirty="0"/>
              <a:t>.</a:t>
            </a:r>
            <a:endParaRPr lang="lv-LV" sz="2400" dirty="0" smtClean="0"/>
          </a:p>
          <a:p>
            <a:r>
              <a:rPr lang="lv-LV" dirty="0" err="1" smtClean="0"/>
              <a:t>Acceptable</a:t>
            </a:r>
            <a:r>
              <a:rPr lang="lv-LV" dirty="0" smtClean="0"/>
              <a:t> performance: 70%.</a:t>
            </a:r>
          </a:p>
        </p:txBody>
      </p:sp>
    </p:spTree>
    <p:extLst>
      <p:ext uri="{BB962C8B-B14F-4D97-AF65-F5344CB8AC3E}">
        <p14:creationId xmlns:p14="http://schemas.microsoft.com/office/powerpoint/2010/main" val="257429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v-LV" dirty="0" smtClean="0"/>
              <a:t>DEVELOPMENT. </a:t>
            </a:r>
            <a:r>
              <a:rPr lang="lv-LV" b="1" dirty="0" smtClean="0"/>
              <a:t>IMPLEMENTING THE DESIGN PLAN AND TESTING IT BY: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Manager/Project manager</a:t>
            </a:r>
            <a:r>
              <a:rPr lang="lv-LV" dirty="0" smtClean="0"/>
              <a:t> – </a:t>
            </a:r>
            <a:r>
              <a:rPr lang="lv-LV" dirty="0" err="1" smtClean="0"/>
              <a:t>overlooks</a:t>
            </a:r>
            <a:r>
              <a:rPr lang="lv-LV" dirty="0" smtClean="0"/>
              <a:t> </a:t>
            </a:r>
            <a:r>
              <a:rPr lang="lv-LV" dirty="0" err="1" smtClean="0"/>
              <a:t>the</a:t>
            </a:r>
            <a:r>
              <a:rPr lang="lv-LV" dirty="0" smtClean="0"/>
              <a:t> process;</a:t>
            </a:r>
          </a:p>
          <a:p>
            <a:r>
              <a:rPr lang="en-US" dirty="0" smtClean="0"/>
              <a:t>Instructional designer </a:t>
            </a:r>
            <a:r>
              <a:rPr lang="lv-LV" dirty="0" smtClean="0"/>
              <a:t>- ?</a:t>
            </a:r>
          </a:p>
          <a:p>
            <a:r>
              <a:rPr lang="en-US" dirty="0" smtClean="0"/>
              <a:t>Subject Matter Expert </a:t>
            </a:r>
            <a:r>
              <a:rPr lang="lv-LV" dirty="0" smtClean="0"/>
              <a:t>- ? </a:t>
            </a:r>
          </a:p>
          <a:p>
            <a:r>
              <a:rPr lang="en-US" dirty="0" smtClean="0"/>
              <a:t>Graphic and user interface designer </a:t>
            </a:r>
            <a:r>
              <a:rPr lang="lv-LV" dirty="0" smtClean="0"/>
              <a:t>- </a:t>
            </a:r>
          </a:p>
          <a:p>
            <a:r>
              <a:rPr lang="en-US" dirty="0" smtClean="0"/>
              <a:t>Web designer and programmer </a:t>
            </a:r>
            <a:endParaRPr lang="lv-LV" dirty="0" smtClean="0"/>
          </a:p>
          <a:p>
            <a:r>
              <a:rPr lang="en-US" dirty="0" smtClean="0"/>
              <a:t>Media specialist or media production group </a:t>
            </a:r>
            <a:endParaRPr lang="lv-LV" dirty="0" smtClean="0"/>
          </a:p>
          <a:p>
            <a:r>
              <a:rPr lang="en-US" dirty="0" smtClean="0"/>
              <a:t>Editor</a:t>
            </a:r>
            <a:r>
              <a:rPr lang="lv-LV" dirty="0" smtClean="0"/>
              <a:t>s</a:t>
            </a:r>
            <a:r>
              <a:rPr lang="en-US" dirty="0" smtClean="0"/>
              <a:t> </a:t>
            </a:r>
            <a:endParaRPr lang="lv-LV" dirty="0" smtClean="0"/>
          </a:p>
          <a:p>
            <a:r>
              <a:rPr lang="en-US" dirty="0" smtClean="0"/>
              <a:t>Tutors </a:t>
            </a:r>
          </a:p>
        </p:txBody>
      </p:sp>
    </p:spTree>
    <p:extLst>
      <p:ext uri="{BB962C8B-B14F-4D97-AF65-F5344CB8AC3E}">
        <p14:creationId xmlns:p14="http://schemas.microsoft.com/office/powerpoint/2010/main" val="112113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77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lv-LV" dirty="0" err="1" smtClean="0"/>
              <a:t>Overlooking</a:t>
            </a:r>
            <a:r>
              <a:rPr lang="lv-LV" dirty="0" smtClean="0"/>
              <a:t> </a:t>
            </a:r>
            <a:r>
              <a:rPr lang="lv-LV" dirty="0" err="1" smtClean="0"/>
              <a:t>the</a:t>
            </a:r>
            <a:r>
              <a:rPr lang="lv-LV" dirty="0" smtClean="0"/>
              <a:t> progress, </a:t>
            </a:r>
            <a:r>
              <a:rPr lang="lv-LV" dirty="0" err="1" smtClean="0"/>
              <a:t>engagement</a:t>
            </a:r>
            <a:r>
              <a:rPr lang="lv-LV" dirty="0" smtClean="0"/>
              <a:t>. </a:t>
            </a:r>
            <a:r>
              <a:rPr lang="lv-LV" dirty="0" err="1" smtClean="0"/>
              <a:t>Problem</a:t>
            </a:r>
            <a:r>
              <a:rPr lang="lv-LV" dirty="0" smtClean="0"/>
              <a:t> </a:t>
            </a:r>
            <a:r>
              <a:rPr lang="lv-LV" dirty="0" err="1" smtClean="0"/>
              <a:t>solving</a:t>
            </a:r>
            <a:r>
              <a:rPr lang="lv-LV" dirty="0" smtClean="0"/>
              <a:t> </a:t>
            </a:r>
            <a:r>
              <a:rPr lang="lv-LV" dirty="0" err="1" smtClean="0"/>
              <a:t>if</a:t>
            </a:r>
            <a:r>
              <a:rPr lang="lv-LV" dirty="0" smtClean="0"/>
              <a:t> </a:t>
            </a:r>
            <a:r>
              <a:rPr lang="lv-LV" dirty="0" err="1" smtClean="0"/>
              <a:t>needed</a:t>
            </a:r>
            <a:r>
              <a:rPr lang="lv-LV" dirty="0" smtClean="0"/>
              <a:t>;</a:t>
            </a:r>
          </a:p>
          <a:p>
            <a:pPr marL="0" indent="0">
              <a:buNone/>
            </a:pPr>
            <a:r>
              <a:rPr lang="lv-LV" dirty="0" err="1" smtClean="0"/>
              <a:t>Surveying</a:t>
            </a:r>
            <a:r>
              <a:rPr lang="lv-LV" dirty="0" smtClean="0"/>
              <a:t> </a:t>
            </a:r>
            <a:r>
              <a:rPr lang="lv-LV" dirty="0" err="1" smtClean="0"/>
              <a:t>learners</a:t>
            </a:r>
            <a:r>
              <a:rPr lang="lv-LV" dirty="0" smtClean="0"/>
              <a:t> </a:t>
            </a:r>
            <a:r>
              <a:rPr lang="lv-LV" dirty="0" err="1" smtClean="0"/>
              <a:t>and</a:t>
            </a:r>
            <a:r>
              <a:rPr lang="lv-LV" dirty="0" smtClean="0"/>
              <a:t> </a:t>
            </a:r>
            <a:r>
              <a:rPr lang="lv-LV" dirty="0" err="1" smtClean="0"/>
              <a:t>tutors</a:t>
            </a:r>
            <a:r>
              <a:rPr lang="lv-LV" dirty="0" smtClean="0"/>
              <a:t>;</a:t>
            </a:r>
          </a:p>
          <a:p>
            <a:pPr marL="0" indent="0">
              <a:buNone/>
            </a:pPr>
            <a:r>
              <a:rPr lang="lv-LV" dirty="0" err="1" smtClean="0"/>
              <a:t>If</a:t>
            </a:r>
            <a:r>
              <a:rPr lang="lv-LV" dirty="0" smtClean="0"/>
              <a:t> </a:t>
            </a:r>
            <a:r>
              <a:rPr lang="lv-LV" dirty="0" err="1" smtClean="0"/>
              <a:t>changes</a:t>
            </a:r>
            <a:r>
              <a:rPr lang="lv-LV" dirty="0" smtClean="0"/>
              <a:t> </a:t>
            </a:r>
            <a:r>
              <a:rPr lang="lv-LV" dirty="0" err="1" smtClean="0"/>
              <a:t>are</a:t>
            </a:r>
            <a:r>
              <a:rPr lang="lv-LV" dirty="0" smtClean="0"/>
              <a:t> </a:t>
            </a:r>
            <a:r>
              <a:rPr lang="lv-LV" dirty="0" err="1" smtClean="0"/>
              <a:t>needed</a:t>
            </a:r>
            <a:r>
              <a:rPr lang="lv-LV" dirty="0" smtClean="0"/>
              <a:t>, </a:t>
            </a:r>
            <a:r>
              <a:rPr lang="lv-LV" dirty="0" err="1" smtClean="0"/>
              <a:t>they’re</a:t>
            </a:r>
            <a:r>
              <a:rPr lang="lv-LV" dirty="0" smtClean="0"/>
              <a:t> </a:t>
            </a:r>
            <a:r>
              <a:rPr lang="lv-LV" dirty="0" err="1" smtClean="0"/>
              <a:t>applied</a:t>
            </a:r>
            <a:r>
              <a:rPr lang="lv-LV" dirty="0"/>
              <a:t>.</a:t>
            </a:r>
            <a:endParaRPr lang="lv-LV" dirty="0" smtClean="0"/>
          </a:p>
          <a:p>
            <a:pPr marL="0" indent="0">
              <a:buNone/>
            </a:pPr>
            <a:endParaRPr lang="lv-LV" dirty="0" smtClean="0"/>
          </a:p>
          <a:p>
            <a:pPr marL="0" indent="0">
              <a:buNone/>
            </a:pPr>
            <a:endParaRPr lang="lv-LV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01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32</TotalTime>
  <Words>182</Words>
  <Application>Microsoft Office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Calibri</vt:lpstr>
      <vt:lpstr>Calibri Light</vt:lpstr>
      <vt:lpstr>Retrospect</vt:lpstr>
      <vt:lpstr>FIRST AID E-COURSE</vt:lpstr>
      <vt:lpstr>ANALYSIS</vt:lpstr>
      <vt:lpstr>DESIGN</vt:lpstr>
      <vt:lpstr>DEVELOPMENT. IMPLEMENTING THE DESIGN PLAN AND TESTING IT BY:</vt:lpstr>
      <vt:lpstr>IMPLEMENTATION</vt:lpstr>
      <vt:lpstr>EVALUATION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Lietotajs</dc:creator>
  <cp:lastModifiedBy>Lietotajs</cp:lastModifiedBy>
  <cp:revision>5</cp:revision>
  <dcterms:created xsi:type="dcterms:W3CDTF">2018-10-30T16:53:42Z</dcterms:created>
  <dcterms:modified xsi:type="dcterms:W3CDTF">2018-10-30T17:26:06Z</dcterms:modified>
</cp:coreProperties>
</file>