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l3WpwCjbZMTtxmpbBf4H8Snbw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300a974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9300a974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9300a974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9300a974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94a1df12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094a1df12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94a1df12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094a1df12b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solidFill>
          <a:srgbClr val="AAC40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5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5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5"/>
          <p:cNvCxnSpPr/>
          <p:nvPr/>
        </p:nvCxnSpPr>
        <p:spPr>
          <a:xfrm flipH="1" rot="10800000">
            <a:off x="1052215" y="5785757"/>
            <a:ext cx="10263486" cy="2847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25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5"/>
          <p:cNvSpPr txBox="1"/>
          <p:nvPr>
            <p:ph type="title"/>
          </p:nvPr>
        </p:nvSpPr>
        <p:spPr>
          <a:xfrm>
            <a:off x="838199" y="365125"/>
            <a:ext cx="8480899" cy="394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838199" y="5588693"/>
            <a:ext cx="4288353" cy="4247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3 items">
  <p:cSld name="List: 3 item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0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3" type="body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0"/>
          <p:cNvSpPr/>
          <p:nvPr>
            <p:ph idx="4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0"/>
          <p:cNvSpPr/>
          <p:nvPr>
            <p:ph idx="5" type="pic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0"/>
          <p:cNvSpPr/>
          <p:nvPr>
            <p:ph idx="6" type="pic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4 items">
  <p:cSld name="List: 4 item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1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3" type="body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idx="4" type="body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1"/>
          <p:cNvSpPr/>
          <p:nvPr>
            <p:ph idx="5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1"/>
          <p:cNvSpPr/>
          <p:nvPr>
            <p:ph idx="6" type="pic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1"/>
          <p:cNvSpPr/>
          <p:nvPr>
            <p:ph idx="7" type="pic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31"/>
          <p:cNvSpPr/>
          <p:nvPr>
            <p:ph idx="8" type="pic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5 or 6 items">
  <p:cSld name="List: 5 or 6 item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/>
          <p:nvPr>
            <p:ph idx="2" type="pic"/>
          </p:nvPr>
        </p:nvSpPr>
        <p:spPr>
          <a:xfrm>
            <a:off x="1034473" y="191529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2"/>
          <p:cNvSpPr/>
          <p:nvPr>
            <p:ph idx="3" type="pic"/>
          </p:nvPr>
        </p:nvSpPr>
        <p:spPr>
          <a:xfrm>
            <a:off x="4885945" y="191529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/>
          <p:nvPr>
            <p:ph idx="4" type="pic"/>
          </p:nvPr>
        </p:nvSpPr>
        <p:spPr>
          <a:xfrm>
            <a:off x="8737418" y="191529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2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1034472" y="2620235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2"/>
          <p:cNvSpPr txBox="1"/>
          <p:nvPr>
            <p:ph idx="5" type="body"/>
          </p:nvPr>
        </p:nvSpPr>
        <p:spPr>
          <a:xfrm>
            <a:off x="4885944" y="2620235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2"/>
          <p:cNvSpPr txBox="1"/>
          <p:nvPr>
            <p:ph idx="6" type="body"/>
          </p:nvPr>
        </p:nvSpPr>
        <p:spPr>
          <a:xfrm>
            <a:off x="8737417" y="2620235"/>
            <a:ext cx="3001501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7" type="body"/>
          </p:nvPr>
        </p:nvSpPr>
        <p:spPr>
          <a:xfrm>
            <a:off x="1034472" y="4901111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8" type="body"/>
          </p:nvPr>
        </p:nvSpPr>
        <p:spPr>
          <a:xfrm>
            <a:off x="4885944" y="4901111"/>
            <a:ext cx="3037982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9" type="body"/>
          </p:nvPr>
        </p:nvSpPr>
        <p:spPr>
          <a:xfrm>
            <a:off x="8737417" y="4901111"/>
            <a:ext cx="3001501" cy="119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2"/>
          <p:cNvSpPr/>
          <p:nvPr>
            <p:ph idx="13" type="pic"/>
          </p:nvPr>
        </p:nvSpPr>
        <p:spPr>
          <a:xfrm>
            <a:off x="1034473" y="419602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2"/>
          <p:cNvSpPr/>
          <p:nvPr>
            <p:ph idx="14" type="pic"/>
          </p:nvPr>
        </p:nvSpPr>
        <p:spPr>
          <a:xfrm>
            <a:off x="4885945" y="419602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/>
          <p:nvPr>
            <p:ph idx="15" type="pic"/>
          </p:nvPr>
        </p:nvSpPr>
        <p:spPr>
          <a:xfrm>
            <a:off x="8737418" y="4196027"/>
            <a:ext cx="523554" cy="524795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: 7 or 8 items">
  <p:cSld name="List: 7 or 8 item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3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1034472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3837271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3" type="body"/>
          </p:nvPr>
        </p:nvSpPr>
        <p:spPr>
          <a:xfrm>
            <a:off x="6659832" y="2661617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3"/>
          <p:cNvSpPr txBox="1"/>
          <p:nvPr>
            <p:ph idx="4" type="body"/>
          </p:nvPr>
        </p:nvSpPr>
        <p:spPr>
          <a:xfrm>
            <a:off x="9462631" y="2661618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3"/>
          <p:cNvSpPr/>
          <p:nvPr>
            <p:ph idx="5" type="pic"/>
          </p:nvPr>
        </p:nvSpPr>
        <p:spPr>
          <a:xfrm>
            <a:off x="1034472" y="1915297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3"/>
          <p:cNvSpPr/>
          <p:nvPr>
            <p:ph idx="6" type="pic"/>
          </p:nvPr>
        </p:nvSpPr>
        <p:spPr>
          <a:xfrm>
            <a:off x="3837271" y="1915297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/>
          <p:nvPr>
            <p:ph idx="7" type="pic"/>
          </p:nvPr>
        </p:nvSpPr>
        <p:spPr>
          <a:xfrm>
            <a:off x="6659832" y="1915297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3"/>
          <p:cNvSpPr/>
          <p:nvPr>
            <p:ph idx="8" type="pic"/>
          </p:nvPr>
        </p:nvSpPr>
        <p:spPr>
          <a:xfrm>
            <a:off x="9462631" y="1915297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3"/>
          <p:cNvSpPr txBox="1"/>
          <p:nvPr>
            <p:ph idx="9" type="body"/>
          </p:nvPr>
        </p:nvSpPr>
        <p:spPr>
          <a:xfrm>
            <a:off x="1034472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3"/>
          <p:cNvSpPr txBox="1"/>
          <p:nvPr>
            <p:ph idx="13" type="body"/>
          </p:nvPr>
        </p:nvSpPr>
        <p:spPr>
          <a:xfrm>
            <a:off x="3837271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3"/>
          <p:cNvSpPr txBox="1"/>
          <p:nvPr>
            <p:ph idx="14" type="body"/>
          </p:nvPr>
        </p:nvSpPr>
        <p:spPr>
          <a:xfrm>
            <a:off x="6659832" y="4901111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3"/>
          <p:cNvSpPr txBox="1"/>
          <p:nvPr>
            <p:ph idx="15" type="body"/>
          </p:nvPr>
        </p:nvSpPr>
        <p:spPr>
          <a:xfrm>
            <a:off x="9462631" y="4901112"/>
            <a:ext cx="2276287" cy="109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3"/>
          <p:cNvSpPr/>
          <p:nvPr>
            <p:ph idx="16" type="pic"/>
          </p:nvPr>
        </p:nvSpPr>
        <p:spPr>
          <a:xfrm>
            <a:off x="1034472" y="4154791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/>
          <p:nvPr>
            <p:ph idx="17" type="pic"/>
          </p:nvPr>
        </p:nvSpPr>
        <p:spPr>
          <a:xfrm>
            <a:off x="3837271" y="4154791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3"/>
          <p:cNvSpPr/>
          <p:nvPr>
            <p:ph idx="18" type="pic"/>
          </p:nvPr>
        </p:nvSpPr>
        <p:spPr>
          <a:xfrm>
            <a:off x="6659832" y="4154791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3"/>
          <p:cNvSpPr/>
          <p:nvPr>
            <p:ph idx="19" type="pic"/>
          </p:nvPr>
        </p:nvSpPr>
        <p:spPr>
          <a:xfrm>
            <a:off x="9462631" y="4154791"/>
            <a:ext cx="515527" cy="51674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3">
  <p:cSld name="Process: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4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body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body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4"/>
          <p:cNvSpPr/>
          <p:nvPr>
            <p:ph idx="4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4"/>
          <p:cNvSpPr/>
          <p:nvPr>
            <p:ph idx="5" type="pic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/>
          <p:nvPr>
            <p:ph idx="6" type="pic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pic>
        <p:nvPicPr>
          <p:cNvPr descr="ÐÐ¾ÑÐ¾Ð¶ÐµÐµ Ð¸Ð·Ð¾Ð±ÑÐ°Ð¶ÐµÐ½Ð¸Ðµ" id="185" name="Google Shape;18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4346806" y="3820411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186" name="Google Shape;1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198278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4">
  <p:cSld name="Process: 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3" type="body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4" type="body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5"/>
          <p:cNvSpPr/>
          <p:nvPr>
            <p:ph idx="5" type="pic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5"/>
          <p:cNvSpPr/>
          <p:nvPr>
            <p:ph idx="6" type="pic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5"/>
          <p:cNvSpPr/>
          <p:nvPr>
            <p:ph idx="7" type="pic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5"/>
          <p:cNvSpPr/>
          <p:nvPr>
            <p:ph idx="8" type="pic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  <a:noFill/>
          <a:ln>
            <a:noFill/>
          </a:ln>
        </p:spPr>
      </p:sp>
      <p:pic>
        <p:nvPicPr>
          <p:cNvPr descr="ÐÐ¾ÑÐ¾Ð¶ÐµÐµ Ð¸Ð·Ð¾Ð±ÑÐ°Ð¶ÐµÐ½Ð¸Ðµ" id="199" name="Google Shape;19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3444508" y="3828340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200" name="Google Shape;20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6254302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201" name="Google Shape;20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9066982" y="3820412"/>
            <a:ext cx="264786" cy="440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 + green: 4">
  <p:cSld name="Icons + green: 4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36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1034472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2" type="body"/>
          </p:nvPr>
        </p:nvSpPr>
        <p:spPr>
          <a:xfrm>
            <a:off x="3837271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6"/>
          <p:cNvSpPr txBox="1"/>
          <p:nvPr>
            <p:ph idx="3" type="body"/>
          </p:nvPr>
        </p:nvSpPr>
        <p:spPr>
          <a:xfrm>
            <a:off x="6659832" y="3007604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4" type="body"/>
          </p:nvPr>
        </p:nvSpPr>
        <p:spPr>
          <a:xfrm>
            <a:off x="9462631" y="3007605"/>
            <a:ext cx="2276287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6"/>
          <p:cNvSpPr/>
          <p:nvPr>
            <p:ph idx="5" type="pic"/>
          </p:nvPr>
        </p:nvSpPr>
        <p:spPr>
          <a:xfrm>
            <a:off x="1034472" y="2106521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6"/>
          <p:cNvSpPr/>
          <p:nvPr>
            <p:ph idx="6" type="pic"/>
          </p:nvPr>
        </p:nvSpPr>
        <p:spPr>
          <a:xfrm>
            <a:off x="3837271" y="2106521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6"/>
          <p:cNvSpPr/>
          <p:nvPr>
            <p:ph idx="7" type="pic"/>
          </p:nvPr>
        </p:nvSpPr>
        <p:spPr>
          <a:xfrm>
            <a:off x="6659832" y="2106521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6"/>
          <p:cNvSpPr/>
          <p:nvPr>
            <p:ph idx="8" type="pic"/>
          </p:nvPr>
        </p:nvSpPr>
        <p:spPr>
          <a:xfrm>
            <a:off x="9462631" y="2106521"/>
            <a:ext cx="669925" cy="671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s + green: 3">
  <p:cSld name="Icons + green: 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1034472" y="2958176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7"/>
          <p:cNvSpPr txBox="1"/>
          <p:nvPr>
            <p:ph idx="2" type="body"/>
          </p:nvPr>
        </p:nvSpPr>
        <p:spPr>
          <a:xfrm>
            <a:off x="4885944" y="2958176"/>
            <a:ext cx="3037982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3" type="body"/>
          </p:nvPr>
        </p:nvSpPr>
        <p:spPr>
          <a:xfrm>
            <a:off x="8737417" y="2958176"/>
            <a:ext cx="3001501" cy="195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7"/>
          <p:cNvSpPr/>
          <p:nvPr>
            <p:ph idx="4" type="pic"/>
          </p:nvPr>
        </p:nvSpPr>
        <p:spPr>
          <a:xfrm>
            <a:off x="1034472" y="2057093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7"/>
          <p:cNvSpPr/>
          <p:nvPr>
            <p:ph idx="5" type="pic"/>
          </p:nvPr>
        </p:nvSpPr>
        <p:spPr>
          <a:xfrm>
            <a:off x="4885944" y="2057093"/>
            <a:ext cx="669925" cy="671513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7"/>
          <p:cNvSpPr/>
          <p:nvPr>
            <p:ph idx="6" type="pic"/>
          </p:nvPr>
        </p:nvSpPr>
        <p:spPr>
          <a:xfrm>
            <a:off x="8737417" y="2057093"/>
            <a:ext cx="669925" cy="671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message: 1">
  <p:cSld name="Important message: 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 rot="5400000">
            <a:off x="-3466021" y="101"/>
            <a:ext cx="6857899" cy="6857899"/>
          </a:xfrm>
          <a:prstGeom prst="blockArc">
            <a:avLst>
              <a:gd fmla="val 10800000" name="adj1"/>
              <a:gd fmla="val 148" name="adj2"/>
              <a:gd fmla="val 49831" name="adj3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2" type="body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8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>
            <p:ph idx="3" type="body"/>
          </p:nvPr>
        </p:nvSpPr>
        <p:spPr>
          <a:xfrm>
            <a:off x="1288657" y="1830255"/>
            <a:ext cx="784298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message: 2">
  <p:cSld name="Important message: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10800000">
            <a:off x="0" y="-6176682"/>
            <a:ext cx="12192000" cy="12192000"/>
          </a:xfrm>
          <a:prstGeom prst="blockArc">
            <a:avLst>
              <a:gd fmla="val 10800000" name="adj1"/>
              <a:gd fmla="val 148" name="adj2"/>
              <a:gd fmla="val 49831" name="adj3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>
            <p:ph idx="3" type="body"/>
          </p:nvPr>
        </p:nvSpPr>
        <p:spPr>
          <a:xfrm>
            <a:off x="1288657" y="1830255"/>
            <a:ext cx="7978435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9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">
  <p:cSld name="Speak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3" type="body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6"/>
          <p:cNvSpPr/>
          <p:nvPr>
            <p:ph idx="4" type="pic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6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sptag or URL">
  <p:cSld name="Hasptag or URL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/>
          <p:nvPr/>
        </p:nvSpPr>
        <p:spPr>
          <a:xfrm rot="10800000">
            <a:off x="-1881104" y="4891836"/>
            <a:ext cx="3762208" cy="3762208"/>
          </a:xfrm>
          <a:prstGeom prst="pie">
            <a:avLst>
              <a:gd fmla="val 5396160" name="adj1"/>
              <a:gd fmla="val 10809062" name="adj2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8147690" y="-4076555"/>
            <a:ext cx="8088620" cy="8088620"/>
          </a:xfrm>
          <a:prstGeom prst="pie">
            <a:avLst>
              <a:gd fmla="val 5396160" name="adj1"/>
              <a:gd fmla="val 10809062" name="adj2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>
            <p:ph type="title"/>
          </p:nvPr>
        </p:nvSpPr>
        <p:spPr>
          <a:xfrm>
            <a:off x="1596732" y="3612824"/>
            <a:ext cx="7027488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?">
  <p:cSld name="Questions?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/>
          <p:nvPr/>
        </p:nvSpPr>
        <p:spPr>
          <a:xfrm>
            <a:off x="2744017" y="-642026"/>
            <a:ext cx="9144000" cy="9144000"/>
          </a:xfrm>
          <a:prstGeom prst="ellipse">
            <a:avLst/>
          </a:prstGeom>
          <a:solidFill>
            <a:srgbClr val="AAC4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41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1288657" y="4205862"/>
            <a:ext cx="4846198" cy="10064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#">
  <p:cSld name="chapter #">
    <p:bg>
      <p:bgPr>
        <a:solidFill>
          <a:srgbClr val="AAC50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/>
          <p:nvPr/>
        </p:nvSpPr>
        <p:spPr>
          <a:xfrm flipH="1">
            <a:off x="1" y="0"/>
            <a:ext cx="272034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7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7"/>
          <p:cNvPicPr preferRelativeResize="0"/>
          <p:nvPr/>
        </p:nvPicPr>
        <p:blipFill rotWithShape="1">
          <a:blip r:embed="rId3">
            <a:alphaModFix/>
          </a:blip>
          <a:srcRect b="20176" l="0" r="0" t="50017"/>
          <a:stretch/>
        </p:blipFill>
        <p:spPr>
          <a:xfrm>
            <a:off x="0" y="5233382"/>
            <a:ext cx="12192001" cy="1624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1052213" y="2880360"/>
            <a:ext cx="8388965" cy="2353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47"/>
          <p:cNvSpPr txBox="1"/>
          <p:nvPr>
            <p:ph idx="2" type="body"/>
          </p:nvPr>
        </p:nvSpPr>
        <p:spPr>
          <a:xfrm>
            <a:off x="1052214" y="635885"/>
            <a:ext cx="1668127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13800"/>
              <a:buFont typeface="Arial"/>
              <a:buNone/>
              <a:defRPr b="1" i="0" sz="13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Bi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3" type="body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7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1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1" sz="101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/>
          <p:nvPr>
            <p:ph idx="4" type="pic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7"/>
          <p:cNvSpPr txBox="1"/>
          <p:nvPr>
            <p:ph idx="5" type="body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7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x">
  <p:cSld name="thx">
    <p:bg>
      <p:bgPr>
        <a:solidFill>
          <a:srgbClr val="AAC40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b="1" sz="1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42"/>
          <p:cNvPicPr preferRelativeResize="0"/>
          <p:nvPr/>
        </p:nvPicPr>
        <p:blipFill rotWithShape="1">
          <a:blip r:embed="rId2">
            <a:alphaModFix/>
          </a:blip>
          <a:srcRect b="40050" l="0" r="0" t="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2"/>
          <p:cNvPicPr preferRelativeResize="0"/>
          <p:nvPr/>
        </p:nvPicPr>
        <p:blipFill rotWithShape="1">
          <a:blip r:embed="rId3">
            <a:alphaModFix/>
          </a:blip>
          <a:srcRect b="0" l="0" r="0"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42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42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up to 4 people">
  <p:cSld name="Team: up to 4 peop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2" type="body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3"/>
          <p:cNvSpPr txBox="1"/>
          <p:nvPr/>
        </p:nvSpPr>
        <p:spPr>
          <a:xfrm rot="-5400000">
            <a:off x="9076127" y="2512345"/>
            <a:ext cx="5508239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 b="1" sz="101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3"/>
          <p:cNvSpPr/>
          <p:nvPr>
            <p:ph idx="3" type="pic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3"/>
          <p:cNvSpPr txBox="1"/>
          <p:nvPr>
            <p:ph idx="5" type="body"/>
          </p:nvPr>
        </p:nvSpPr>
        <p:spPr>
          <a:xfrm>
            <a:off x="3619646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3"/>
          <p:cNvSpPr txBox="1"/>
          <p:nvPr>
            <p:ph idx="6" type="body"/>
          </p:nvPr>
        </p:nvSpPr>
        <p:spPr>
          <a:xfrm>
            <a:off x="3619645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3"/>
          <p:cNvSpPr/>
          <p:nvPr>
            <p:ph idx="7" type="pic"/>
          </p:nvPr>
        </p:nvSpPr>
        <p:spPr>
          <a:xfrm>
            <a:off x="3619645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3"/>
          <p:cNvSpPr txBox="1"/>
          <p:nvPr>
            <p:ph idx="8" type="body"/>
          </p:nvPr>
        </p:nvSpPr>
        <p:spPr>
          <a:xfrm>
            <a:off x="3619645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9" type="body"/>
          </p:nvPr>
        </p:nvSpPr>
        <p:spPr>
          <a:xfrm>
            <a:off x="6366336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13" type="body"/>
          </p:nvPr>
        </p:nvSpPr>
        <p:spPr>
          <a:xfrm>
            <a:off x="6366335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3"/>
          <p:cNvSpPr/>
          <p:nvPr>
            <p:ph idx="14" type="pic"/>
          </p:nvPr>
        </p:nvSpPr>
        <p:spPr>
          <a:xfrm>
            <a:off x="6366335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3"/>
          <p:cNvSpPr txBox="1"/>
          <p:nvPr>
            <p:ph idx="15" type="body"/>
          </p:nvPr>
        </p:nvSpPr>
        <p:spPr>
          <a:xfrm>
            <a:off x="6366335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16" type="body"/>
          </p:nvPr>
        </p:nvSpPr>
        <p:spPr>
          <a:xfrm>
            <a:off x="9029797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17" type="body"/>
          </p:nvPr>
        </p:nvSpPr>
        <p:spPr>
          <a:xfrm>
            <a:off x="9029796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3"/>
          <p:cNvSpPr/>
          <p:nvPr>
            <p:ph idx="18" type="pic"/>
          </p:nvPr>
        </p:nvSpPr>
        <p:spPr>
          <a:xfrm>
            <a:off x="9029796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3"/>
          <p:cNvSpPr txBox="1"/>
          <p:nvPr>
            <p:ph idx="19" type="body"/>
          </p:nvPr>
        </p:nvSpPr>
        <p:spPr>
          <a:xfrm>
            <a:off x="9029796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3"/>
          <p:cNvSpPr/>
          <p:nvPr/>
        </p:nvSpPr>
        <p:spPr>
          <a:xfrm rot="-5400000">
            <a:off x="-1993180" y="-2024171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up to 3 people">
  <p:cSld name="Team: up to 3 peop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idx="1" type="body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2" type="body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4"/>
          <p:cNvSpPr txBox="1"/>
          <p:nvPr/>
        </p:nvSpPr>
        <p:spPr>
          <a:xfrm rot="-5400000">
            <a:off x="9076127" y="2512345"/>
            <a:ext cx="5508239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-US" sz="101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 b="1" sz="101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4"/>
          <p:cNvSpPr/>
          <p:nvPr>
            <p:ph idx="3" type="pic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4"/>
          <p:cNvSpPr txBox="1"/>
          <p:nvPr>
            <p:ph idx="4" type="body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4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4"/>
          <p:cNvSpPr txBox="1"/>
          <p:nvPr>
            <p:ph idx="5" type="body"/>
          </p:nvPr>
        </p:nvSpPr>
        <p:spPr>
          <a:xfrm>
            <a:off x="4256890" y="4081276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4"/>
          <p:cNvSpPr txBox="1"/>
          <p:nvPr>
            <p:ph idx="6" type="body"/>
          </p:nvPr>
        </p:nvSpPr>
        <p:spPr>
          <a:xfrm>
            <a:off x="4256889" y="5032913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4"/>
          <p:cNvSpPr/>
          <p:nvPr>
            <p:ph idx="7" type="pic"/>
          </p:nvPr>
        </p:nvSpPr>
        <p:spPr>
          <a:xfrm>
            <a:off x="4256889" y="1904917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4"/>
          <p:cNvSpPr txBox="1"/>
          <p:nvPr>
            <p:ph idx="8" type="body"/>
          </p:nvPr>
        </p:nvSpPr>
        <p:spPr>
          <a:xfrm>
            <a:off x="4256889" y="4513937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4"/>
          <p:cNvSpPr txBox="1"/>
          <p:nvPr>
            <p:ph idx="9" type="body"/>
          </p:nvPr>
        </p:nvSpPr>
        <p:spPr>
          <a:xfrm>
            <a:off x="7542439" y="4054765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4"/>
          <p:cNvSpPr txBox="1"/>
          <p:nvPr>
            <p:ph idx="13" type="body"/>
          </p:nvPr>
        </p:nvSpPr>
        <p:spPr>
          <a:xfrm>
            <a:off x="7542438" y="5006402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4"/>
          <p:cNvSpPr/>
          <p:nvPr>
            <p:ph idx="14" type="pic"/>
          </p:nvPr>
        </p:nvSpPr>
        <p:spPr>
          <a:xfrm>
            <a:off x="7542438" y="1878406"/>
            <a:ext cx="2060615" cy="206155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44"/>
          <p:cNvSpPr txBox="1"/>
          <p:nvPr>
            <p:ph idx="15" type="body"/>
          </p:nvPr>
        </p:nvSpPr>
        <p:spPr>
          <a:xfrm>
            <a:off x="7542438" y="4487426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4"/>
          <p:cNvSpPr/>
          <p:nvPr/>
        </p:nvSpPr>
        <p:spPr>
          <a:xfrm rot="-5400000">
            <a:off x="-1993180" y="-2024171"/>
            <a:ext cx="3994827" cy="3994827"/>
          </a:xfrm>
          <a:prstGeom prst="pie">
            <a:avLst>
              <a:gd fmla="val 5396160" name="adj1"/>
              <a:gd fmla="val 108090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(w/o social)">
  <p:cSld name="Contact (w/o social)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5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sz="115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5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5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5"/>
          <p:cNvSpPr txBox="1"/>
          <p:nvPr>
            <p:ph idx="2" type="body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45"/>
          <p:cNvSpPr txBox="1"/>
          <p:nvPr>
            <p:ph idx="3" type="body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(w/social)">
  <p:cSld name="Contact (w/social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46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0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sz="11500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6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6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6"/>
          <p:cNvSpPr txBox="1"/>
          <p:nvPr>
            <p:ph idx="2" type="body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46"/>
          <p:cNvSpPr txBox="1"/>
          <p:nvPr>
            <p:ph idx="3" type="body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46"/>
          <p:cNvSpPr txBox="1"/>
          <p:nvPr/>
        </p:nvSpPr>
        <p:spPr>
          <a:xfrm>
            <a:off x="938280" y="5807631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b="1" i="0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4312" y="5855781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60" y="5855781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6910" y="5850255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6"/>
          <p:cNvSpPr txBox="1"/>
          <p:nvPr>
            <p:ph idx="4" type="body"/>
          </p:nvPr>
        </p:nvSpPr>
        <p:spPr>
          <a:xfrm>
            <a:off x="2667434" y="5828943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5" type="body"/>
          </p:nvPr>
        </p:nvSpPr>
        <p:spPr>
          <a:xfrm>
            <a:off x="5713849" y="5828943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6" type="body"/>
          </p:nvPr>
        </p:nvSpPr>
        <p:spPr>
          <a:xfrm>
            <a:off x="8839599" y="5807631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Google Shape;10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9"/>
          <p:cNvSpPr txBox="1"/>
          <p:nvPr>
            <p:ph type="title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221165" y="5473763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jp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gif"/><Relationship Id="rId4" Type="http://schemas.openxmlformats.org/officeDocument/2006/relationships/image" Target="../media/image24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idx="2" type="body"/>
          </p:nvPr>
        </p:nvSpPr>
        <p:spPr>
          <a:xfrm>
            <a:off x="5845025" y="5867013"/>
            <a:ext cx="5923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Project by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/>
              <a:t>Makhneva Liza</a:t>
            </a:r>
            <a:endParaRPr sz="2000"/>
          </a:p>
        </p:txBody>
      </p:sp>
      <p:pic>
        <p:nvPicPr>
          <p:cNvPr id="269" name="Google Shape;269;p2"/>
          <p:cNvPicPr preferRelativeResize="0"/>
          <p:nvPr/>
        </p:nvPicPr>
        <p:blipFill rotWithShape="1">
          <a:blip r:embed="rId3">
            <a:alphaModFix/>
          </a:blip>
          <a:srcRect b="37067" l="49618" r="1195" t="3907"/>
          <a:stretch/>
        </p:blipFill>
        <p:spPr>
          <a:xfrm>
            <a:off x="3541313" y="931025"/>
            <a:ext cx="5058350" cy="39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900" y="5195346"/>
            <a:ext cx="5923199" cy="166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idx="11" type="ftr"/>
          </p:nvPr>
        </p:nvSpPr>
        <p:spPr>
          <a:xfrm rot="-5400000">
            <a:off x="-1722437" y="2286001"/>
            <a:ext cx="4206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Intro2CV</a:t>
            </a:r>
            <a:endParaRPr/>
          </a:p>
        </p:txBody>
      </p:sp>
      <p:sp>
        <p:nvSpPr>
          <p:cNvPr id="276" name="Google Shape;276;p4"/>
          <p:cNvSpPr txBox="1"/>
          <p:nvPr>
            <p:ph idx="12" type="sldNum"/>
          </p:nvPr>
        </p:nvSpPr>
        <p:spPr>
          <a:xfrm>
            <a:off x="126175" y="6356349"/>
            <a:ext cx="5096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62" y="1292200"/>
            <a:ext cx="4906025" cy="427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"/>
          <p:cNvSpPr txBox="1"/>
          <p:nvPr>
            <p:ph idx="1" type="body"/>
          </p:nvPr>
        </p:nvSpPr>
        <p:spPr>
          <a:xfrm>
            <a:off x="6306325" y="1403250"/>
            <a:ext cx="4721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Problem:</a:t>
            </a:r>
            <a:r>
              <a:rPr lang="en-US" sz="2000"/>
              <a:t> connect dots in correct order</a:t>
            </a:r>
            <a:endParaRPr sz="2000"/>
          </a:p>
        </p:txBody>
      </p:sp>
      <p:sp>
        <p:nvSpPr>
          <p:cNvPr id="279" name="Google Shape;279;p4"/>
          <p:cNvSpPr/>
          <p:nvPr/>
        </p:nvSpPr>
        <p:spPr>
          <a:xfrm>
            <a:off x="5398000" y="1599250"/>
            <a:ext cx="410100" cy="4101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"/>
          <p:cNvSpPr txBox="1"/>
          <p:nvPr>
            <p:ph idx="2" type="body"/>
          </p:nvPr>
        </p:nvSpPr>
        <p:spPr>
          <a:xfrm>
            <a:off x="6306325" y="2403700"/>
            <a:ext cx="4721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Numbers are close to points, can contain several digits</a:t>
            </a:r>
            <a:endParaRPr sz="1800"/>
          </a:p>
        </p:txBody>
      </p:sp>
      <p:cxnSp>
        <p:nvCxnSpPr>
          <p:cNvPr id="281" name="Google Shape;281;p4"/>
          <p:cNvCxnSpPr>
            <a:stCxn id="280" idx="1"/>
          </p:cNvCxnSpPr>
          <p:nvPr/>
        </p:nvCxnSpPr>
        <p:spPr>
          <a:xfrm rot="10800000">
            <a:off x="5798725" y="2103100"/>
            <a:ext cx="50760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4"/>
          <p:cNvSpPr/>
          <p:nvPr/>
        </p:nvSpPr>
        <p:spPr>
          <a:xfrm>
            <a:off x="3136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Problem description</a:t>
            </a:r>
            <a:endParaRPr b="1" sz="1900"/>
          </a:p>
        </p:txBody>
      </p:sp>
      <p:sp>
        <p:nvSpPr>
          <p:cNvPr id="283" name="Google Shape;283;p4"/>
          <p:cNvSpPr/>
          <p:nvPr/>
        </p:nvSpPr>
        <p:spPr>
          <a:xfrm>
            <a:off x="32432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CV algorithm</a:t>
            </a:r>
            <a:endParaRPr sz="1900"/>
          </a:p>
        </p:txBody>
      </p:sp>
      <p:sp>
        <p:nvSpPr>
          <p:cNvPr id="284" name="Google Shape;284;p4"/>
          <p:cNvSpPr/>
          <p:nvPr/>
        </p:nvSpPr>
        <p:spPr>
          <a:xfrm>
            <a:off x="61727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Results</a:t>
            </a:r>
            <a:endParaRPr sz="1900"/>
          </a:p>
        </p:txBody>
      </p:sp>
      <p:sp>
        <p:nvSpPr>
          <p:cNvPr id="285" name="Google Shape;285;p4"/>
          <p:cNvSpPr/>
          <p:nvPr/>
        </p:nvSpPr>
        <p:spPr>
          <a:xfrm>
            <a:off x="91023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Future steps</a:t>
            </a:r>
            <a:endParaRPr sz="1900"/>
          </a:p>
        </p:txBody>
      </p:sp>
      <p:sp>
        <p:nvSpPr>
          <p:cNvPr id="286" name="Google Shape;286;p4"/>
          <p:cNvSpPr txBox="1"/>
          <p:nvPr>
            <p:ph idx="3" type="body"/>
          </p:nvPr>
        </p:nvSpPr>
        <p:spPr>
          <a:xfrm>
            <a:off x="6306325" y="3202950"/>
            <a:ext cx="4721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/>
              <a:t>There can be any amount of points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300a9742_0_16"/>
          <p:cNvSpPr txBox="1"/>
          <p:nvPr>
            <p:ph idx="11" type="ftr"/>
          </p:nvPr>
        </p:nvSpPr>
        <p:spPr>
          <a:xfrm rot="-5400000">
            <a:off x="-1722460" y="2286002"/>
            <a:ext cx="420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Intro2CV</a:t>
            </a:r>
            <a:endParaRPr/>
          </a:p>
        </p:txBody>
      </p:sp>
      <p:sp>
        <p:nvSpPr>
          <p:cNvPr id="292" name="Google Shape;292;g109300a9742_0_16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109300a9742_0_16"/>
          <p:cNvSpPr/>
          <p:nvPr/>
        </p:nvSpPr>
        <p:spPr>
          <a:xfrm>
            <a:off x="3136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Problem description</a:t>
            </a:r>
            <a:endParaRPr sz="1900"/>
          </a:p>
        </p:txBody>
      </p:sp>
      <p:sp>
        <p:nvSpPr>
          <p:cNvPr id="294" name="Google Shape;294;g109300a9742_0_16"/>
          <p:cNvSpPr/>
          <p:nvPr/>
        </p:nvSpPr>
        <p:spPr>
          <a:xfrm>
            <a:off x="32432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CV algorithm</a:t>
            </a:r>
            <a:endParaRPr b="1" sz="1900"/>
          </a:p>
        </p:txBody>
      </p:sp>
      <p:sp>
        <p:nvSpPr>
          <p:cNvPr id="295" name="Google Shape;295;g109300a9742_0_16"/>
          <p:cNvSpPr/>
          <p:nvPr/>
        </p:nvSpPr>
        <p:spPr>
          <a:xfrm>
            <a:off x="61727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Results</a:t>
            </a:r>
            <a:endParaRPr sz="1900"/>
          </a:p>
        </p:txBody>
      </p:sp>
      <p:sp>
        <p:nvSpPr>
          <p:cNvPr id="296" name="Google Shape;296;g109300a9742_0_16"/>
          <p:cNvSpPr txBox="1"/>
          <p:nvPr>
            <p:ph idx="1" type="body"/>
          </p:nvPr>
        </p:nvSpPr>
        <p:spPr>
          <a:xfrm>
            <a:off x="1355900" y="3220150"/>
            <a:ext cx="2607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Step 1. Find dots</a:t>
            </a:r>
            <a:endParaRPr b="1" sz="1800"/>
          </a:p>
        </p:txBody>
      </p:sp>
      <p:pic>
        <p:nvPicPr>
          <p:cNvPr id="297" name="Google Shape;297;g109300a9742_0_16"/>
          <p:cNvPicPr preferRelativeResize="0"/>
          <p:nvPr/>
        </p:nvPicPr>
        <p:blipFill rotWithShape="1">
          <a:blip r:embed="rId3">
            <a:alphaModFix/>
          </a:blip>
          <a:srcRect b="0" l="50117" r="0" t="0"/>
          <a:stretch/>
        </p:blipFill>
        <p:spPr>
          <a:xfrm>
            <a:off x="1355775" y="1019875"/>
            <a:ext cx="2607651" cy="2200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g109300a9742_0_16"/>
          <p:cNvPicPr preferRelativeResize="0"/>
          <p:nvPr/>
        </p:nvPicPr>
        <p:blipFill rotWithShape="1">
          <a:blip r:embed="rId4">
            <a:alphaModFix/>
          </a:blip>
          <a:srcRect b="80612" l="0" r="89680" t="11478"/>
          <a:stretch/>
        </p:blipFill>
        <p:spPr>
          <a:xfrm>
            <a:off x="5385263" y="1642388"/>
            <a:ext cx="1421476" cy="948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g109300a9742_0_16"/>
          <p:cNvSpPr txBox="1"/>
          <p:nvPr>
            <p:ph idx="2" type="body"/>
          </p:nvPr>
        </p:nvSpPr>
        <p:spPr>
          <a:xfrm>
            <a:off x="4994238" y="3220150"/>
            <a:ext cx="22035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Step 2. Find digits</a:t>
            </a:r>
            <a:endParaRPr b="1" sz="1800"/>
          </a:p>
        </p:txBody>
      </p:sp>
      <p:sp>
        <p:nvSpPr>
          <p:cNvPr id="300" name="Google Shape;300;g109300a9742_0_16"/>
          <p:cNvSpPr txBox="1"/>
          <p:nvPr>
            <p:ph idx="3" type="body"/>
          </p:nvPr>
        </p:nvSpPr>
        <p:spPr>
          <a:xfrm>
            <a:off x="7721100" y="3220150"/>
            <a:ext cx="4038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Step 3. Recognize and order digits</a:t>
            </a:r>
            <a:endParaRPr b="1" sz="1800"/>
          </a:p>
        </p:txBody>
      </p:sp>
      <p:sp>
        <p:nvSpPr>
          <p:cNvPr id="301" name="Google Shape;301;g109300a9742_0_16"/>
          <p:cNvSpPr txBox="1"/>
          <p:nvPr>
            <p:ph idx="4" type="body"/>
          </p:nvPr>
        </p:nvSpPr>
        <p:spPr>
          <a:xfrm>
            <a:off x="9117750" y="1302111"/>
            <a:ext cx="1245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600"/>
              <a:t>[4, 1]</a:t>
            </a:r>
            <a:endParaRPr sz="3600"/>
          </a:p>
        </p:txBody>
      </p:sp>
      <p:cxnSp>
        <p:nvCxnSpPr>
          <p:cNvPr id="302" name="Google Shape;302;g109300a9742_0_16"/>
          <p:cNvCxnSpPr>
            <a:stCxn id="301" idx="2"/>
            <a:endCxn id="303" idx="0"/>
          </p:cNvCxnSpPr>
          <p:nvPr/>
        </p:nvCxnSpPr>
        <p:spPr>
          <a:xfrm>
            <a:off x="9740550" y="1893411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109300a9742_0_16"/>
          <p:cNvSpPr txBox="1"/>
          <p:nvPr>
            <p:ph idx="5" type="body"/>
          </p:nvPr>
        </p:nvSpPr>
        <p:spPr>
          <a:xfrm>
            <a:off x="9117750" y="2325410"/>
            <a:ext cx="1245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600"/>
              <a:t>14</a:t>
            </a:r>
            <a:endParaRPr sz="3600"/>
          </a:p>
        </p:txBody>
      </p:sp>
      <p:sp>
        <p:nvSpPr>
          <p:cNvPr id="304" name="Google Shape;304;g109300a9742_0_16"/>
          <p:cNvSpPr txBox="1"/>
          <p:nvPr>
            <p:ph idx="6" type="body"/>
          </p:nvPr>
        </p:nvSpPr>
        <p:spPr>
          <a:xfrm>
            <a:off x="4273800" y="6180475"/>
            <a:ext cx="3644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Step 4. Order and connect dots</a:t>
            </a:r>
            <a:endParaRPr b="1" sz="1800"/>
          </a:p>
        </p:txBody>
      </p:sp>
      <p:pic>
        <p:nvPicPr>
          <p:cNvPr id="305" name="Google Shape;305;g109300a9742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688" y="3980200"/>
            <a:ext cx="25146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9300a9742_0_16"/>
          <p:cNvSpPr/>
          <p:nvPr/>
        </p:nvSpPr>
        <p:spPr>
          <a:xfrm>
            <a:off x="91023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Future steps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300a9742_0_39"/>
          <p:cNvSpPr txBox="1"/>
          <p:nvPr>
            <p:ph idx="11" type="ftr"/>
          </p:nvPr>
        </p:nvSpPr>
        <p:spPr>
          <a:xfrm rot="-5400000">
            <a:off x="-1722460" y="2286002"/>
            <a:ext cx="420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Intro2CV</a:t>
            </a:r>
            <a:endParaRPr/>
          </a:p>
        </p:txBody>
      </p:sp>
      <p:sp>
        <p:nvSpPr>
          <p:cNvPr id="312" name="Google Shape;312;g109300a9742_0_39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g109300a9742_0_39"/>
          <p:cNvSpPr/>
          <p:nvPr/>
        </p:nvSpPr>
        <p:spPr>
          <a:xfrm>
            <a:off x="3136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Problem description</a:t>
            </a:r>
            <a:endParaRPr sz="1900"/>
          </a:p>
        </p:txBody>
      </p:sp>
      <p:sp>
        <p:nvSpPr>
          <p:cNvPr id="314" name="Google Shape;314;g109300a9742_0_39"/>
          <p:cNvSpPr/>
          <p:nvPr/>
        </p:nvSpPr>
        <p:spPr>
          <a:xfrm>
            <a:off x="32432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CV algorithm</a:t>
            </a:r>
            <a:endParaRPr sz="1900"/>
          </a:p>
        </p:txBody>
      </p:sp>
      <p:sp>
        <p:nvSpPr>
          <p:cNvPr id="315" name="Google Shape;315;g109300a9742_0_39"/>
          <p:cNvSpPr/>
          <p:nvPr/>
        </p:nvSpPr>
        <p:spPr>
          <a:xfrm>
            <a:off x="61727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Results</a:t>
            </a:r>
            <a:endParaRPr b="1" sz="1900"/>
          </a:p>
        </p:txBody>
      </p:sp>
      <p:sp>
        <p:nvSpPr>
          <p:cNvPr id="316" name="Google Shape;316;g109300a9742_0_39"/>
          <p:cNvSpPr/>
          <p:nvPr/>
        </p:nvSpPr>
        <p:spPr>
          <a:xfrm>
            <a:off x="91023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Future steps</a:t>
            </a:r>
            <a:endParaRPr sz="1900"/>
          </a:p>
        </p:txBody>
      </p:sp>
      <p:sp>
        <p:nvSpPr>
          <p:cNvPr id="317" name="Google Shape;317;g109300a9742_0_39"/>
          <p:cNvSpPr txBox="1"/>
          <p:nvPr>
            <p:ph idx="1" type="body"/>
          </p:nvPr>
        </p:nvSpPr>
        <p:spPr>
          <a:xfrm>
            <a:off x="3108775" y="964600"/>
            <a:ext cx="58590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/>
              <a:t>Q</a:t>
            </a:r>
            <a:r>
              <a:rPr lang="en-US" sz="2100"/>
              <a:t> = # correct connections / (# dots  - 1)</a:t>
            </a:r>
            <a:endParaRPr sz="2100"/>
          </a:p>
        </p:txBody>
      </p:sp>
      <p:cxnSp>
        <p:nvCxnSpPr>
          <p:cNvPr id="318" name="Google Shape;318;g109300a9742_0_39"/>
          <p:cNvCxnSpPr/>
          <p:nvPr/>
        </p:nvCxnSpPr>
        <p:spPr>
          <a:xfrm>
            <a:off x="344400" y="1446850"/>
            <a:ext cx="115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109300a9742_0_39"/>
          <p:cNvCxnSpPr/>
          <p:nvPr/>
        </p:nvCxnSpPr>
        <p:spPr>
          <a:xfrm>
            <a:off x="4730600" y="1446850"/>
            <a:ext cx="0" cy="521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0" name="Google Shape;320;g109300a9742_0_39"/>
          <p:cNvSpPr txBox="1"/>
          <p:nvPr>
            <p:ph idx="2" type="body"/>
          </p:nvPr>
        </p:nvSpPr>
        <p:spPr>
          <a:xfrm>
            <a:off x="1639950" y="1530875"/>
            <a:ext cx="1001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/>
              <a:t>Train</a:t>
            </a:r>
            <a:endParaRPr sz="2100"/>
          </a:p>
        </p:txBody>
      </p:sp>
      <p:sp>
        <p:nvSpPr>
          <p:cNvPr id="321" name="Google Shape;321;g109300a9742_0_39"/>
          <p:cNvSpPr txBox="1"/>
          <p:nvPr>
            <p:ph idx="3" type="body"/>
          </p:nvPr>
        </p:nvSpPr>
        <p:spPr>
          <a:xfrm>
            <a:off x="4806800" y="6432550"/>
            <a:ext cx="6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*</a:t>
            </a:r>
            <a:r>
              <a:rPr lang="en-US"/>
              <a:t>correct connections - connections between consecutive numbers</a:t>
            </a:r>
            <a:endParaRPr/>
          </a:p>
        </p:txBody>
      </p:sp>
      <p:sp>
        <p:nvSpPr>
          <p:cNvPr id="322" name="Google Shape;322;g109300a9742_0_39"/>
          <p:cNvSpPr txBox="1"/>
          <p:nvPr>
            <p:ph idx="4" type="body"/>
          </p:nvPr>
        </p:nvSpPr>
        <p:spPr>
          <a:xfrm>
            <a:off x="7966475" y="1553200"/>
            <a:ext cx="1001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/>
              <a:t>Test</a:t>
            </a:r>
            <a:endParaRPr sz="2100"/>
          </a:p>
        </p:txBody>
      </p:sp>
      <p:sp>
        <p:nvSpPr>
          <p:cNvPr id="323" name="Google Shape;323;g109300a9742_0_39"/>
          <p:cNvSpPr txBox="1"/>
          <p:nvPr>
            <p:ph idx="5" type="body"/>
          </p:nvPr>
        </p:nvSpPr>
        <p:spPr>
          <a:xfrm>
            <a:off x="10171850" y="3803875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0.67</a:t>
            </a:r>
            <a:endParaRPr sz="1800"/>
          </a:p>
        </p:txBody>
      </p:sp>
      <p:pic>
        <p:nvPicPr>
          <p:cNvPr id="324" name="Google Shape;324;g109300a9742_0_39"/>
          <p:cNvPicPr preferRelativeResize="0"/>
          <p:nvPr/>
        </p:nvPicPr>
        <p:blipFill rotWithShape="1">
          <a:blip r:embed="rId3">
            <a:alphaModFix/>
          </a:blip>
          <a:srcRect b="10227" l="22706" r="20241" t="11279"/>
          <a:stretch/>
        </p:blipFill>
        <p:spPr>
          <a:xfrm>
            <a:off x="966913" y="2011888"/>
            <a:ext cx="2347475" cy="21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09300a974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175" y="4230275"/>
            <a:ext cx="23145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09300a9742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025" y="1829335"/>
            <a:ext cx="1441175" cy="196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09300a9742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5737" y="2080750"/>
            <a:ext cx="2517550" cy="15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09300a9742_0_39"/>
          <p:cNvPicPr preferRelativeResize="0"/>
          <p:nvPr/>
        </p:nvPicPr>
        <p:blipFill rotWithShape="1">
          <a:blip r:embed="rId7">
            <a:alphaModFix/>
          </a:blip>
          <a:srcRect b="13793" l="0" r="0" t="0"/>
          <a:stretch/>
        </p:blipFill>
        <p:spPr>
          <a:xfrm>
            <a:off x="9768700" y="2143304"/>
            <a:ext cx="2078900" cy="165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09300a9742_0_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8024" y="4259312"/>
            <a:ext cx="2078900" cy="16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09300a9742_0_39"/>
          <p:cNvPicPr preferRelativeResize="0"/>
          <p:nvPr/>
        </p:nvPicPr>
        <p:blipFill rotWithShape="1">
          <a:blip r:embed="rId9">
            <a:alphaModFix/>
          </a:blip>
          <a:srcRect b="6129" l="0" r="0" t="0"/>
          <a:stretch/>
        </p:blipFill>
        <p:spPr>
          <a:xfrm>
            <a:off x="8578850" y="4249825"/>
            <a:ext cx="2458875" cy="16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9300a9742_0_39"/>
          <p:cNvSpPr txBox="1"/>
          <p:nvPr>
            <p:ph idx="6" type="body"/>
          </p:nvPr>
        </p:nvSpPr>
        <p:spPr>
          <a:xfrm>
            <a:off x="3314400" y="2905863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1.0</a:t>
            </a:r>
            <a:endParaRPr sz="1800"/>
          </a:p>
        </p:txBody>
      </p:sp>
      <p:sp>
        <p:nvSpPr>
          <p:cNvPr id="332" name="Google Shape;332;g109300a9742_0_39"/>
          <p:cNvSpPr txBox="1"/>
          <p:nvPr>
            <p:ph idx="7" type="body"/>
          </p:nvPr>
        </p:nvSpPr>
        <p:spPr>
          <a:xfrm>
            <a:off x="3314400" y="5147850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0.81</a:t>
            </a:r>
            <a:endParaRPr sz="1800"/>
          </a:p>
        </p:txBody>
      </p:sp>
      <p:sp>
        <p:nvSpPr>
          <p:cNvPr id="333" name="Google Shape;333;g109300a9742_0_39"/>
          <p:cNvSpPr txBox="1"/>
          <p:nvPr>
            <p:ph idx="8" type="body"/>
          </p:nvPr>
        </p:nvSpPr>
        <p:spPr>
          <a:xfrm>
            <a:off x="5332300" y="3803875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0.88</a:t>
            </a:r>
            <a:endParaRPr sz="1800"/>
          </a:p>
        </p:txBody>
      </p:sp>
      <p:sp>
        <p:nvSpPr>
          <p:cNvPr id="334" name="Google Shape;334;g109300a9742_0_39"/>
          <p:cNvSpPr txBox="1"/>
          <p:nvPr>
            <p:ph idx="9" type="body"/>
          </p:nvPr>
        </p:nvSpPr>
        <p:spPr>
          <a:xfrm>
            <a:off x="7708200" y="3807775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0.88</a:t>
            </a:r>
            <a:endParaRPr sz="1800"/>
          </a:p>
        </p:txBody>
      </p:sp>
      <p:sp>
        <p:nvSpPr>
          <p:cNvPr id="335" name="Google Shape;335;g109300a9742_0_39"/>
          <p:cNvSpPr txBox="1"/>
          <p:nvPr>
            <p:ph idx="13" type="body"/>
          </p:nvPr>
        </p:nvSpPr>
        <p:spPr>
          <a:xfrm>
            <a:off x="6621175" y="5944325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1.0</a:t>
            </a:r>
            <a:endParaRPr sz="1800"/>
          </a:p>
        </p:txBody>
      </p:sp>
      <p:sp>
        <p:nvSpPr>
          <p:cNvPr id="336" name="Google Shape;336;g109300a9742_0_39"/>
          <p:cNvSpPr txBox="1"/>
          <p:nvPr>
            <p:ph idx="14" type="body"/>
          </p:nvPr>
        </p:nvSpPr>
        <p:spPr>
          <a:xfrm>
            <a:off x="9171988" y="5948500"/>
            <a:ext cx="1272600" cy="36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/>
              <a:t>Q = 0.92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94a1df12b_0_16"/>
          <p:cNvSpPr txBox="1"/>
          <p:nvPr>
            <p:ph idx="11" type="ftr"/>
          </p:nvPr>
        </p:nvSpPr>
        <p:spPr>
          <a:xfrm rot="-5400000">
            <a:off x="-1722460" y="2286002"/>
            <a:ext cx="420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Intro2CV</a:t>
            </a:r>
            <a:endParaRPr/>
          </a:p>
        </p:txBody>
      </p:sp>
      <p:sp>
        <p:nvSpPr>
          <p:cNvPr id="342" name="Google Shape;342;g1094a1df12b_0_16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g1094a1df12b_0_16"/>
          <p:cNvSpPr/>
          <p:nvPr/>
        </p:nvSpPr>
        <p:spPr>
          <a:xfrm>
            <a:off x="3136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Problem description</a:t>
            </a:r>
            <a:endParaRPr sz="1900"/>
          </a:p>
        </p:txBody>
      </p:sp>
      <p:sp>
        <p:nvSpPr>
          <p:cNvPr id="344" name="Google Shape;344;g1094a1df12b_0_16"/>
          <p:cNvSpPr/>
          <p:nvPr/>
        </p:nvSpPr>
        <p:spPr>
          <a:xfrm>
            <a:off x="32432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CV algorithm</a:t>
            </a:r>
            <a:endParaRPr sz="1900"/>
          </a:p>
        </p:txBody>
      </p:sp>
      <p:sp>
        <p:nvSpPr>
          <p:cNvPr id="345" name="Google Shape;345;g1094a1df12b_0_16"/>
          <p:cNvSpPr/>
          <p:nvPr/>
        </p:nvSpPr>
        <p:spPr>
          <a:xfrm>
            <a:off x="61727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>
              <a:alpha val="55560"/>
            </a:srgbClr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Results</a:t>
            </a:r>
            <a:endParaRPr sz="1900"/>
          </a:p>
        </p:txBody>
      </p:sp>
      <p:sp>
        <p:nvSpPr>
          <p:cNvPr id="346" name="Google Shape;346;g1094a1df12b_0_16"/>
          <p:cNvSpPr/>
          <p:nvPr/>
        </p:nvSpPr>
        <p:spPr>
          <a:xfrm>
            <a:off x="910232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Future steps</a:t>
            </a:r>
            <a:endParaRPr b="1" sz="1900"/>
          </a:p>
        </p:txBody>
      </p:sp>
      <p:sp>
        <p:nvSpPr>
          <p:cNvPr id="347" name="Google Shape;347;g1094a1df12b_0_16"/>
          <p:cNvSpPr txBox="1"/>
          <p:nvPr>
            <p:ph idx="1" type="body"/>
          </p:nvPr>
        </p:nvSpPr>
        <p:spPr>
          <a:xfrm>
            <a:off x="985700" y="1578750"/>
            <a:ext cx="41439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1800"/>
              <a:t>Step 1. Find dots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for any dot width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for any color of lines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for any color of dots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Step 2. Find digits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for any picture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Step 3. Recognize and order digits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for any font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Step 4. Order and connect dots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it’s perfect</a:t>
            </a:r>
            <a:endParaRPr sz="1800"/>
          </a:p>
        </p:txBody>
      </p:sp>
      <p:pic>
        <p:nvPicPr>
          <p:cNvPr id="348" name="Google Shape;348;g1094a1df12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400" y="1235475"/>
            <a:ext cx="69246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94a1df12b_0_29"/>
          <p:cNvSpPr txBox="1"/>
          <p:nvPr>
            <p:ph idx="11" type="ftr"/>
          </p:nvPr>
        </p:nvSpPr>
        <p:spPr>
          <a:xfrm rot="-5400000">
            <a:off x="-1722460" y="2286002"/>
            <a:ext cx="420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Intro2CV</a:t>
            </a:r>
            <a:endParaRPr/>
          </a:p>
        </p:txBody>
      </p:sp>
      <p:sp>
        <p:nvSpPr>
          <p:cNvPr id="354" name="Google Shape;354;g1094a1df12b_0_29"/>
          <p:cNvSpPr txBox="1"/>
          <p:nvPr>
            <p:ph idx="12" type="sldNum"/>
          </p:nvPr>
        </p:nvSpPr>
        <p:spPr>
          <a:xfrm>
            <a:off x="126175" y="6356349"/>
            <a:ext cx="50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g1094a1df12b_0_29"/>
          <p:cNvSpPr/>
          <p:nvPr/>
        </p:nvSpPr>
        <p:spPr>
          <a:xfrm>
            <a:off x="313675" y="259825"/>
            <a:ext cx="2795100" cy="452100"/>
          </a:xfrm>
          <a:prstGeom prst="chevron">
            <a:avLst>
              <a:gd fmla="val 30352" name="adj"/>
            </a:avLst>
          </a:prstGeom>
          <a:solidFill>
            <a:srgbClr val="AAC50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89999" marR="6295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Bonus</a:t>
            </a:r>
            <a:endParaRPr b="1" sz="1900"/>
          </a:p>
        </p:txBody>
      </p:sp>
      <p:sp>
        <p:nvSpPr>
          <p:cNvPr id="356" name="Google Shape;356;g1094a1df12b_0_29"/>
          <p:cNvSpPr txBox="1"/>
          <p:nvPr>
            <p:ph idx="1" type="body"/>
          </p:nvPr>
        </p:nvSpPr>
        <p:spPr>
          <a:xfrm>
            <a:off x="819450" y="986450"/>
            <a:ext cx="4143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Picture2Dots</a:t>
            </a:r>
            <a:endParaRPr sz="3600"/>
          </a:p>
        </p:txBody>
      </p:sp>
      <p:pic>
        <p:nvPicPr>
          <p:cNvPr id="357" name="Google Shape;357;g1094a1df12b_0_29"/>
          <p:cNvPicPr preferRelativeResize="0"/>
          <p:nvPr/>
        </p:nvPicPr>
        <p:blipFill rotWithShape="1">
          <a:blip r:embed="rId3">
            <a:alphaModFix/>
          </a:blip>
          <a:srcRect b="0" l="0" r="13911" t="0"/>
          <a:stretch/>
        </p:blipFill>
        <p:spPr>
          <a:xfrm>
            <a:off x="1041524" y="1662650"/>
            <a:ext cx="4843201" cy="40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094a1df12b_0_29"/>
          <p:cNvPicPr preferRelativeResize="0"/>
          <p:nvPr/>
        </p:nvPicPr>
        <p:blipFill rotWithShape="1">
          <a:blip r:embed="rId4">
            <a:alphaModFix/>
          </a:blip>
          <a:srcRect b="0" l="8933" r="0" t="0"/>
          <a:stretch/>
        </p:blipFill>
        <p:spPr>
          <a:xfrm>
            <a:off x="6400800" y="1719300"/>
            <a:ext cx="5049975" cy="3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slides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2019-08-30T13:25:56Z</dcterms:created>
  <dc:creator>Microsoft Office User</dc:creator>
</cp:coreProperties>
</file>