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84461"/>
  </p:normalViewPr>
  <p:slideViewPr>
    <p:cSldViewPr snapToGrid="0">
      <p:cViewPr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A13F77-044C-43AF-8901-F6347CD47F2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E19FBB-8238-46EA-8A35-F1C84FB05D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Small GPS hardware vendors</a:t>
          </a:r>
        </a:p>
      </dgm:t>
    </dgm:pt>
    <dgm:pt modelId="{DC0E0023-88AE-479F-A042-5784824DDB43}" type="parTrans" cxnId="{BEFD6E76-576B-4F1C-A414-EBC0465DE2F2}">
      <dgm:prSet/>
      <dgm:spPr/>
      <dgm:t>
        <a:bodyPr/>
        <a:lstStyle/>
        <a:p>
          <a:endParaRPr lang="en-US"/>
        </a:p>
      </dgm:t>
    </dgm:pt>
    <dgm:pt modelId="{5C61775E-E644-4BF4-A404-5DB696491AB0}" type="sibTrans" cxnId="{BEFD6E76-576B-4F1C-A414-EBC0465DE2F2}">
      <dgm:prSet/>
      <dgm:spPr/>
      <dgm:t>
        <a:bodyPr/>
        <a:lstStyle/>
        <a:p>
          <a:endParaRPr lang="en-US"/>
        </a:p>
      </dgm:t>
    </dgm:pt>
    <dgm:pt modelId="{89FE265B-29C0-4A1F-AB5F-DC570F568B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Environmental Certification Authorities (e.g., GBCI)</a:t>
          </a:r>
        </a:p>
      </dgm:t>
    </dgm:pt>
    <dgm:pt modelId="{E5E10AFC-30D8-413D-98DB-20FDE6ECCDDA}" type="parTrans" cxnId="{E4E7397B-C508-40BC-BC80-119BBEF881E5}">
      <dgm:prSet/>
      <dgm:spPr/>
      <dgm:t>
        <a:bodyPr/>
        <a:lstStyle/>
        <a:p>
          <a:endParaRPr lang="en-US"/>
        </a:p>
      </dgm:t>
    </dgm:pt>
    <dgm:pt modelId="{F121FEEC-93B6-4C4D-898F-0FA7F535FC3F}" type="sibTrans" cxnId="{E4E7397B-C508-40BC-BC80-119BBEF881E5}">
      <dgm:prSet/>
      <dgm:spPr/>
      <dgm:t>
        <a:bodyPr/>
        <a:lstStyle/>
        <a:p>
          <a:endParaRPr lang="en-US"/>
        </a:p>
      </dgm:t>
    </dgm:pt>
    <dgm:pt modelId="{5C26A237-BB75-AD47-812D-87B6EC4B386C}">
      <dgm:prSet/>
      <dgm:spPr/>
      <dgm:t>
        <a:bodyPr/>
        <a:lstStyle/>
        <a:p>
          <a:pPr>
            <a:lnSpc>
              <a:spcPct val="100000"/>
            </a:lnSpc>
            <a:buFont typeface="+mj-lt"/>
            <a:buAutoNum type="arabicPeriod"/>
          </a:pPr>
          <a:r>
            <a:rPr lang="en-GB" dirty="0"/>
            <a:t>Municipalities &amp; local authorities, such as: City Halls from smart cities (Cluj-Napoca, </a:t>
          </a:r>
          <a:r>
            <a:rPr lang="en-GB" dirty="0" err="1"/>
            <a:t>Iași</a:t>
          </a:r>
          <a:r>
            <a:rPr lang="en-GB" dirty="0"/>
            <a:t>, </a:t>
          </a:r>
          <a:r>
            <a:rPr lang="en-GB" dirty="0" err="1"/>
            <a:t>Timișoara</a:t>
          </a:r>
          <a:r>
            <a:rPr lang="en-GB" dirty="0"/>
            <a:t>)</a:t>
          </a:r>
        </a:p>
      </dgm:t>
    </dgm:pt>
    <dgm:pt modelId="{2744333B-D795-AD4F-BC13-5CEE02898417}" type="parTrans" cxnId="{A05517A8-4A69-B749-B3F9-0A3BC304AB95}">
      <dgm:prSet/>
      <dgm:spPr/>
      <dgm:t>
        <a:bodyPr/>
        <a:lstStyle/>
        <a:p>
          <a:endParaRPr lang="en-GB"/>
        </a:p>
      </dgm:t>
    </dgm:pt>
    <dgm:pt modelId="{516E7EAB-4C4B-D943-9ABE-848E94EADFB8}" type="sibTrans" cxnId="{A05517A8-4A69-B749-B3F9-0A3BC304AB95}">
      <dgm:prSet/>
      <dgm:spPr/>
      <dgm:t>
        <a:bodyPr/>
        <a:lstStyle/>
        <a:p>
          <a:endParaRPr lang="en-GB"/>
        </a:p>
      </dgm:t>
    </dgm:pt>
    <dgm:pt modelId="{187CC6E6-0346-48B9-B498-E20FC5B990EE}" type="pres">
      <dgm:prSet presAssocID="{20A13F77-044C-43AF-8901-F6347CD47F29}" presName="root" presStyleCnt="0">
        <dgm:presLayoutVars>
          <dgm:dir/>
          <dgm:resizeHandles val="exact"/>
        </dgm:presLayoutVars>
      </dgm:prSet>
      <dgm:spPr/>
    </dgm:pt>
    <dgm:pt modelId="{66E66A71-7DE5-48BD-B43A-C210D43EA226}" type="pres">
      <dgm:prSet presAssocID="{07E19FBB-8238-46EA-8A35-F1C84FB05DB6}" presName="compNode" presStyleCnt="0"/>
      <dgm:spPr/>
    </dgm:pt>
    <dgm:pt modelId="{88ED4900-FBE3-47A7-9106-63A13CF89D03}" type="pres">
      <dgm:prSet presAssocID="{07E19FBB-8238-46EA-8A35-F1C84FB05D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5FC9BE09-E88A-4720-8B70-77DA1771351B}" type="pres">
      <dgm:prSet presAssocID="{07E19FBB-8238-46EA-8A35-F1C84FB05DB6}" presName="spaceRect" presStyleCnt="0"/>
      <dgm:spPr/>
    </dgm:pt>
    <dgm:pt modelId="{2531ACF3-5CF6-4121-8BE2-C795F4783D42}" type="pres">
      <dgm:prSet presAssocID="{07E19FBB-8238-46EA-8A35-F1C84FB05DB6}" presName="textRect" presStyleLbl="revTx" presStyleIdx="0" presStyleCnt="3">
        <dgm:presLayoutVars>
          <dgm:chMax val="1"/>
          <dgm:chPref val="1"/>
        </dgm:presLayoutVars>
      </dgm:prSet>
      <dgm:spPr/>
    </dgm:pt>
    <dgm:pt modelId="{48DA2315-8218-4521-9093-F628B0F598E2}" type="pres">
      <dgm:prSet presAssocID="{5C61775E-E644-4BF4-A404-5DB696491AB0}" presName="sibTrans" presStyleCnt="0"/>
      <dgm:spPr/>
    </dgm:pt>
    <dgm:pt modelId="{715489ED-7C6A-4DF5-8042-A05F42306226}" type="pres">
      <dgm:prSet presAssocID="{89FE265B-29C0-4A1F-AB5F-DC570F568BBA}" presName="compNode" presStyleCnt="0"/>
      <dgm:spPr/>
    </dgm:pt>
    <dgm:pt modelId="{329B6642-8F85-4460-B4AA-A2B0994E4982}" type="pres">
      <dgm:prSet presAssocID="{89FE265B-29C0-4A1F-AB5F-DC570F568B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F00E70D1-8696-46AE-9145-0A5D87F4A9B2}" type="pres">
      <dgm:prSet presAssocID="{89FE265B-29C0-4A1F-AB5F-DC570F568BBA}" presName="spaceRect" presStyleCnt="0"/>
      <dgm:spPr/>
    </dgm:pt>
    <dgm:pt modelId="{69E45830-5E25-423D-A5F4-160AA4E21507}" type="pres">
      <dgm:prSet presAssocID="{89FE265B-29C0-4A1F-AB5F-DC570F568BBA}" presName="textRect" presStyleLbl="revTx" presStyleIdx="1" presStyleCnt="3">
        <dgm:presLayoutVars>
          <dgm:chMax val="1"/>
          <dgm:chPref val="1"/>
        </dgm:presLayoutVars>
      </dgm:prSet>
      <dgm:spPr/>
    </dgm:pt>
    <dgm:pt modelId="{565FA972-7D5B-EB4E-A452-16C249CA392B}" type="pres">
      <dgm:prSet presAssocID="{F121FEEC-93B6-4C4D-898F-0FA7F535FC3F}" presName="sibTrans" presStyleCnt="0"/>
      <dgm:spPr/>
    </dgm:pt>
    <dgm:pt modelId="{88A5129E-FD6B-2844-8491-33A4832DFA35}" type="pres">
      <dgm:prSet presAssocID="{5C26A237-BB75-AD47-812D-87B6EC4B386C}" presName="compNode" presStyleCnt="0"/>
      <dgm:spPr/>
    </dgm:pt>
    <dgm:pt modelId="{671C911E-F548-8E4C-9B21-D0614517499A}" type="pres">
      <dgm:prSet presAssocID="{5C26A237-BB75-AD47-812D-87B6EC4B38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 with solid fill"/>
        </a:ext>
      </dgm:extLst>
    </dgm:pt>
    <dgm:pt modelId="{3CB3A233-CE9D-A640-AB27-D8BD717AB91E}" type="pres">
      <dgm:prSet presAssocID="{5C26A237-BB75-AD47-812D-87B6EC4B386C}" presName="spaceRect" presStyleCnt="0"/>
      <dgm:spPr/>
    </dgm:pt>
    <dgm:pt modelId="{8C9A2168-87B6-CA45-9F0D-B79A0DCEC4A4}" type="pres">
      <dgm:prSet presAssocID="{5C26A237-BB75-AD47-812D-87B6EC4B38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E4CE07-A109-480B-9124-2D0D1D8E6AAF}" type="presOf" srcId="{20A13F77-044C-43AF-8901-F6347CD47F29}" destId="{187CC6E6-0346-48B9-B498-E20FC5B990EE}" srcOrd="0" destOrd="0" presId="urn:microsoft.com/office/officeart/2018/2/layout/IconLabelList"/>
    <dgm:cxn modelId="{55B3C80D-DEBD-4B31-884C-77F3FD9B1524}" type="presOf" srcId="{07E19FBB-8238-46EA-8A35-F1C84FB05DB6}" destId="{2531ACF3-5CF6-4121-8BE2-C795F4783D42}" srcOrd="0" destOrd="0" presId="urn:microsoft.com/office/officeart/2018/2/layout/IconLabelList"/>
    <dgm:cxn modelId="{4862EE24-3E5D-7240-A628-DFFF43A94134}" type="presOf" srcId="{5C26A237-BB75-AD47-812D-87B6EC4B386C}" destId="{8C9A2168-87B6-CA45-9F0D-B79A0DCEC4A4}" srcOrd="0" destOrd="0" presId="urn:microsoft.com/office/officeart/2018/2/layout/IconLabelList"/>
    <dgm:cxn modelId="{50B55370-FB15-41A5-AFCE-648143CD52A7}" type="presOf" srcId="{89FE265B-29C0-4A1F-AB5F-DC570F568BBA}" destId="{69E45830-5E25-423D-A5F4-160AA4E21507}" srcOrd="0" destOrd="0" presId="urn:microsoft.com/office/officeart/2018/2/layout/IconLabelList"/>
    <dgm:cxn modelId="{BEFD6E76-576B-4F1C-A414-EBC0465DE2F2}" srcId="{20A13F77-044C-43AF-8901-F6347CD47F29}" destId="{07E19FBB-8238-46EA-8A35-F1C84FB05DB6}" srcOrd="0" destOrd="0" parTransId="{DC0E0023-88AE-479F-A042-5784824DDB43}" sibTransId="{5C61775E-E644-4BF4-A404-5DB696491AB0}"/>
    <dgm:cxn modelId="{E4E7397B-C508-40BC-BC80-119BBEF881E5}" srcId="{20A13F77-044C-43AF-8901-F6347CD47F29}" destId="{89FE265B-29C0-4A1F-AB5F-DC570F568BBA}" srcOrd="1" destOrd="0" parTransId="{E5E10AFC-30D8-413D-98DB-20FDE6ECCDDA}" sibTransId="{F121FEEC-93B6-4C4D-898F-0FA7F535FC3F}"/>
    <dgm:cxn modelId="{A05517A8-4A69-B749-B3F9-0A3BC304AB95}" srcId="{20A13F77-044C-43AF-8901-F6347CD47F29}" destId="{5C26A237-BB75-AD47-812D-87B6EC4B386C}" srcOrd="2" destOrd="0" parTransId="{2744333B-D795-AD4F-BC13-5CEE02898417}" sibTransId="{516E7EAB-4C4B-D943-9ABE-848E94EADFB8}"/>
    <dgm:cxn modelId="{0FE87313-5F07-42F0-A6BC-B7AAA50AA8D8}" type="presParOf" srcId="{187CC6E6-0346-48B9-B498-E20FC5B990EE}" destId="{66E66A71-7DE5-48BD-B43A-C210D43EA226}" srcOrd="0" destOrd="0" presId="urn:microsoft.com/office/officeart/2018/2/layout/IconLabelList"/>
    <dgm:cxn modelId="{B0245334-04BB-48BC-82C6-5C169D3675CB}" type="presParOf" srcId="{66E66A71-7DE5-48BD-B43A-C210D43EA226}" destId="{88ED4900-FBE3-47A7-9106-63A13CF89D03}" srcOrd="0" destOrd="0" presId="urn:microsoft.com/office/officeart/2018/2/layout/IconLabelList"/>
    <dgm:cxn modelId="{D236A05B-0F93-4170-A2F5-F18D6D9AF0A7}" type="presParOf" srcId="{66E66A71-7DE5-48BD-B43A-C210D43EA226}" destId="{5FC9BE09-E88A-4720-8B70-77DA1771351B}" srcOrd="1" destOrd="0" presId="urn:microsoft.com/office/officeart/2018/2/layout/IconLabelList"/>
    <dgm:cxn modelId="{97E8F649-4E5D-4D2D-BA8D-992EB736697C}" type="presParOf" srcId="{66E66A71-7DE5-48BD-B43A-C210D43EA226}" destId="{2531ACF3-5CF6-4121-8BE2-C795F4783D42}" srcOrd="2" destOrd="0" presId="urn:microsoft.com/office/officeart/2018/2/layout/IconLabelList"/>
    <dgm:cxn modelId="{67223DCF-7227-480A-8D45-E4BC2A50AF6A}" type="presParOf" srcId="{187CC6E6-0346-48B9-B498-E20FC5B990EE}" destId="{48DA2315-8218-4521-9093-F628B0F598E2}" srcOrd="1" destOrd="0" presId="urn:microsoft.com/office/officeart/2018/2/layout/IconLabelList"/>
    <dgm:cxn modelId="{82A20A29-784E-474D-94BA-77AD67161C85}" type="presParOf" srcId="{187CC6E6-0346-48B9-B498-E20FC5B990EE}" destId="{715489ED-7C6A-4DF5-8042-A05F42306226}" srcOrd="2" destOrd="0" presId="urn:microsoft.com/office/officeart/2018/2/layout/IconLabelList"/>
    <dgm:cxn modelId="{9205AF21-2C38-412D-A092-30C87448A5FA}" type="presParOf" srcId="{715489ED-7C6A-4DF5-8042-A05F42306226}" destId="{329B6642-8F85-4460-B4AA-A2B0994E4982}" srcOrd="0" destOrd="0" presId="urn:microsoft.com/office/officeart/2018/2/layout/IconLabelList"/>
    <dgm:cxn modelId="{4713D74E-93F7-48CC-9E88-ED2F860A1865}" type="presParOf" srcId="{715489ED-7C6A-4DF5-8042-A05F42306226}" destId="{F00E70D1-8696-46AE-9145-0A5D87F4A9B2}" srcOrd="1" destOrd="0" presId="urn:microsoft.com/office/officeart/2018/2/layout/IconLabelList"/>
    <dgm:cxn modelId="{A2ABA761-13EA-435E-8605-FE953FF4A666}" type="presParOf" srcId="{715489ED-7C6A-4DF5-8042-A05F42306226}" destId="{69E45830-5E25-423D-A5F4-160AA4E21507}" srcOrd="2" destOrd="0" presId="urn:microsoft.com/office/officeart/2018/2/layout/IconLabelList"/>
    <dgm:cxn modelId="{4FFE3682-7C8A-BF41-A5BB-E09BD42F558F}" type="presParOf" srcId="{187CC6E6-0346-48B9-B498-E20FC5B990EE}" destId="{565FA972-7D5B-EB4E-A452-16C249CA392B}" srcOrd="3" destOrd="0" presId="urn:microsoft.com/office/officeart/2018/2/layout/IconLabelList"/>
    <dgm:cxn modelId="{50AD89DE-34CA-2742-A9A5-5E7D6D6E33C3}" type="presParOf" srcId="{187CC6E6-0346-48B9-B498-E20FC5B990EE}" destId="{88A5129E-FD6B-2844-8491-33A4832DFA35}" srcOrd="4" destOrd="0" presId="urn:microsoft.com/office/officeart/2018/2/layout/IconLabelList"/>
    <dgm:cxn modelId="{DC00AE66-0A49-B143-BA40-669C3FA77496}" type="presParOf" srcId="{88A5129E-FD6B-2844-8491-33A4832DFA35}" destId="{671C911E-F548-8E4C-9B21-D0614517499A}" srcOrd="0" destOrd="0" presId="urn:microsoft.com/office/officeart/2018/2/layout/IconLabelList"/>
    <dgm:cxn modelId="{87AAD58B-AF1F-6642-A799-3E5A9E9EEC99}" type="presParOf" srcId="{88A5129E-FD6B-2844-8491-33A4832DFA35}" destId="{3CB3A233-CE9D-A640-AB27-D8BD717AB91E}" srcOrd="1" destOrd="0" presId="urn:microsoft.com/office/officeart/2018/2/layout/IconLabelList"/>
    <dgm:cxn modelId="{83ADCA9A-3628-1C48-A630-77D1765E34CD}" type="presParOf" srcId="{88A5129E-FD6B-2844-8491-33A4832DFA35}" destId="{8C9A2168-87B6-CA45-9F0D-B79A0DCEC4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60E45C-452C-4A23-A42B-1249D0C778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FA7754-B840-4BFF-8B89-692826AD23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900" dirty="0"/>
            <a:t>Development of the fleet management platform, </a:t>
          </a:r>
          <a:r>
            <a:rPr lang="en-GB" sz="1900" b="1" dirty="0"/>
            <a:t>prioritising reducing consumption and CO</a:t>
          </a:r>
          <a:r>
            <a:rPr lang="en-GB" sz="1400" b="1" dirty="0"/>
            <a:t>2</a:t>
          </a:r>
          <a:r>
            <a:rPr lang="en-GB" sz="1900" b="1" dirty="0"/>
            <a:t> emissions</a:t>
          </a:r>
          <a:endParaRPr lang="en-US" sz="1900" b="1" dirty="0"/>
        </a:p>
      </dgm:t>
    </dgm:pt>
    <dgm:pt modelId="{5249118D-351C-4ABA-B482-2E921244E422}" type="parTrans" cxnId="{2935B3DA-07E3-4F9B-94AC-E9B45691AFDE}">
      <dgm:prSet/>
      <dgm:spPr/>
      <dgm:t>
        <a:bodyPr/>
        <a:lstStyle/>
        <a:p>
          <a:endParaRPr lang="en-US"/>
        </a:p>
      </dgm:t>
    </dgm:pt>
    <dgm:pt modelId="{A78C4AD0-DF61-4F61-9AF5-3E73A223EBDD}" type="sibTrans" cxnId="{2935B3DA-07E3-4F9B-94AC-E9B45691AFDE}">
      <dgm:prSet/>
      <dgm:spPr/>
      <dgm:t>
        <a:bodyPr/>
        <a:lstStyle/>
        <a:p>
          <a:endParaRPr lang="en-US"/>
        </a:p>
      </dgm:t>
    </dgm:pt>
    <dgm:pt modelId="{AA783A8C-0613-42E9-849D-D3A79363196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Integration with IoT and GPS hardware</a:t>
          </a:r>
          <a:endParaRPr lang="en-US"/>
        </a:p>
      </dgm:t>
    </dgm:pt>
    <dgm:pt modelId="{D2960020-B214-4E33-B136-D047BA1398A6}" type="parTrans" cxnId="{4DD2D526-B42A-470B-B4E9-7ACF3356D88A}">
      <dgm:prSet/>
      <dgm:spPr/>
      <dgm:t>
        <a:bodyPr/>
        <a:lstStyle/>
        <a:p>
          <a:endParaRPr lang="en-US"/>
        </a:p>
      </dgm:t>
    </dgm:pt>
    <dgm:pt modelId="{A4253AED-7270-4851-B36E-55D653003FA7}" type="sibTrans" cxnId="{4DD2D526-B42A-470B-B4E9-7ACF3356D88A}">
      <dgm:prSet/>
      <dgm:spPr/>
      <dgm:t>
        <a:bodyPr/>
        <a:lstStyle/>
        <a:p>
          <a:endParaRPr lang="en-US"/>
        </a:p>
      </dgm:t>
    </dgm:pt>
    <dgm:pt modelId="{D9467B89-7615-4DF1-ABF1-AE6F6EDD78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analytics and machine learning modeling</a:t>
          </a:r>
          <a:endParaRPr lang="en-US"/>
        </a:p>
      </dgm:t>
    </dgm:pt>
    <dgm:pt modelId="{5A488379-2C8D-461A-A5B4-1FBEB4E95263}" type="parTrans" cxnId="{D955C6A9-BA21-4F1E-B4A6-D7F0E5231EB0}">
      <dgm:prSet/>
      <dgm:spPr/>
      <dgm:t>
        <a:bodyPr/>
        <a:lstStyle/>
        <a:p>
          <a:endParaRPr lang="en-US"/>
        </a:p>
      </dgm:t>
    </dgm:pt>
    <dgm:pt modelId="{E7F5001E-8172-471B-8E6C-12AC38E60274}" type="sibTrans" cxnId="{D955C6A9-BA21-4F1E-B4A6-D7F0E5231EB0}">
      <dgm:prSet/>
      <dgm:spPr/>
      <dgm:t>
        <a:bodyPr/>
        <a:lstStyle/>
        <a:p>
          <a:endParaRPr lang="en-US"/>
        </a:p>
      </dgm:t>
    </dgm:pt>
    <dgm:pt modelId="{BBA95586-5CD3-40E5-B72F-CFB3A03E90B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System maintenance and customer support</a:t>
          </a:r>
          <a:endParaRPr lang="en-US"/>
        </a:p>
      </dgm:t>
    </dgm:pt>
    <dgm:pt modelId="{039BA695-409D-441B-B004-1709527D83FE}" type="parTrans" cxnId="{F355D07D-F3BD-4374-9DE7-B9D952D81A9A}">
      <dgm:prSet/>
      <dgm:spPr/>
      <dgm:t>
        <a:bodyPr/>
        <a:lstStyle/>
        <a:p>
          <a:endParaRPr lang="en-US"/>
        </a:p>
      </dgm:t>
    </dgm:pt>
    <dgm:pt modelId="{9E472087-00B5-4DF9-9B4A-411F0FCD8F57}" type="sibTrans" cxnId="{F355D07D-F3BD-4374-9DE7-B9D952D81A9A}">
      <dgm:prSet/>
      <dgm:spPr/>
      <dgm:t>
        <a:bodyPr/>
        <a:lstStyle/>
        <a:p>
          <a:endParaRPr lang="en-US"/>
        </a:p>
      </dgm:t>
    </dgm:pt>
    <dgm:pt modelId="{3A60DC20-7651-4D8D-819D-C98D0ABF424F}" type="pres">
      <dgm:prSet presAssocID="{8060E45C-452C-4A23-A42B-1249D0C778E9}" presName="root" presStyleCnt="0">
        <dgm:presLayoutVars>
          <dgm:dir/>
          <dgm:resizeHandles val="exact"/>
        </dgm:presLayoutVars>
      </dgm:prSet>
      <dgm:spPr/>
    </dgm:pt>
    <dgm:pt modelId="{1AA136A5-D915-4659-A0CE-9DD90B76E618}" type="pres">
      <dgm:prSet presAssocID="{1EFA7754-B840-4BFF-8B89-692826AD231C}" presName="compNode" presStyleCnt="0"/>
      <dgm:spPr/>
    </dgm:pt>
    <dgm:pt modelId="{822AFA16-27C0-4402-A44B-A45943AAB0FB}" type="pres">
      <dgm:prSet presAssocID="{1EFA7754-B840-4BFF-8B89-692826AD231C}" presName="bgRect" presStyleLbl="bgShp" presStyleIdx="0" presStyleCnt="4"/>
      <dgm:spPr/>
    </dgm:pt>
    <dgm:pt modelId="{E2CBB0AF-A043-4BF2-956B-6BCBAA427B2B}" type="pres">
      <dgm:prSet presAssocID="{1EFA7754-B840-4BFF-8B89-692826AD23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3B1CA6C5-56EE-4BAF-A7A7-42D6576DBCC1}" type="pres">
      <dgm:prSet presAssocID="{1EFA7754-B840-4BFF-8B89-692826AD231C}" presName="spaceRect" presStyleCnt="0"/>
      <dgm:spPr/>
    </dgm:pt>
    <dgm:pt modelId="{52F13805-46AA-4FB0-AD87-F7ED3D44F36A}" type="pres">
      <dgm:prSet presAssocID="{1EFA7754-B840-4BFF-8B89-692826AD231C}" presName="parTx" presStyleLbl="revTx" presStyleIdx="0" presStyleCnt="4">
        <dgm:presLayoutVars>
          <dgm:chMax val="0"/>
          <dgm:chPref val="0"/>
        </dgm:presLayoutVars>
      </dgm:prSet>
      <dgm:spPr/>
    </dgm:pt>
    <dgm:pt modelId="{627A7CA5-9585-4DF8-B4DA-5F26CC46D949}" type="pres">
      <dgm:prSet presAssocID="{A78C4AD0-DF61-4F61-9AF5-3E73A223EBDD}" presName="sibTrans" presStyleCnt="0"/>
      <dgm:spPr/>
    </dgm:pt>
    <dgm:pt modelId="{928000CE-6FBF-4F87-88D1-3CFEF16051AE}" type="pres">
      <dgm:prSet presAssocID="{AA783A8C-0613-42E9-849D-D3A793631969}" presName="compNode" presStyleCnt="0"/>
      <dgm:spPr/>
    </dgm:pt>
    <dgm:pt modelId="{B305C465-1D55-4407-AC8D-DCC62FABC0D0}" type="pres">
      <dgm:prSet presAssocID="{AA783A8C-0613-42E9-849D-D3A793631969}" presName="bgRect" presStyleLbl="bgShp" presStyleIdx="1" presStyleCnt="4"/>
      <dgm:spPr/>
    </dgm:pt>
    <dgm:pt modelId="{EB4C25F0-BEE1-42BD-B482-2EB5FA367021}" type="pres">
      <dgm:prSet presAssocID="{AA783A8C-0613-42E9-849D-D3A7936319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EAC7BBEB-EA44-49EC-9D1B-7DFDCD3342B8}" type="pres">
      <dgm:prSet presAssocID="{AA783A8C-0613-42E9-849D-D3A793631969}" presName="spaceRect" presStyleCnt="0"/>
      <dgm:spPr/>
    </dgm:pt>
    <dgm:pt modelId="{BAB690EB-7765-4CEA-AD0E-ECD32FF4FFCC}" type="pres">
      <dgm:prSet presAssocID="{AA783A8C-0613-42E9-849D-D3A793631969}" presName="parTx" presStyleLbl="revTx" presStyleIdx="1" presStyleCnt="4">
        <dgm:presLayoutVars>
          <dgm:chMax val="0"/>
          <dgm:chPref val="0"/>
        </dgm:presLayoutVars>
      </dgm:prSet>
      <dgm:spPr/>
    </dgm:pt>
    <dgm:pt modelId="{C967BD5E-A924-47EF-A6C5-43140A1B5919}" type="pres">
      <dgm:prSet presAssocID="{A4253AED-7270-4851-B36E-55D653003FA7}" presName="sibTrans" presStyleCnt="0"/>
      <dgm:spPr/>
    </dgm:pt>
    <dgm:pt modelId="{48D71D82-85EB-41C5-B6B0-5ED614EAEED4}" type="pres">
      <dgm:prSet presAssocID="{D9467B89-7615-4DF1-ABF1-AE6F6EDD7898}" presName="compNode" presStyleCnt="0"/>
      <dgm:spPr/>
    </dgm:pt>
    <dgm:pt modelId="{AB98B4B9-A13E-46DA-861D-14D8A210FC1E}" type="pres">
      <dgm:prSet presAssocID="{D9467B89-7615-4DF1-ABF1-AE6F6EDD7898}" presName="bgRect" presStyleLbl="bgShp" presStyleIdx="2" presStyleCnt="4"/>
      <dgm:spPr/>
    </dgm:pt>
    <dgm:pt modelId="{06C56C89-6C4B-4C38-AC80-09BD0D55C851}" type="pres">
      <dgm:prSet presAssocID="{D9467B89-7615-4DF1-ABF1-AE6F6EDD78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05A622C-8D61-49F5-AC24-061C6674D087}" type="pres">
      <dgm:prSet presAssocID="{D9467B89-7615-4DF1-ABF1-AE6F6EDD7898}" presName="spaceRect" presStyleCnt="0"/>
      <dgm:spPr/>
    </dgm:pt>
    <dgm:pt modelId="{E32152A7-8270-42BD-AE44-CAE6D8EB8B38}" type="pres">
      <dgm:prSet presAssocID="{D9467B89-7615-4DF1-ABF1-AE6F6EDD7898}" presName="parTx" presStyleLbl="revTx" presStyleIdx="2" presStyleCnt="4">
        <dgm:presLayoutVars>
          <dgm:chMax val="0"/>
          <dgm:chPref val="0"/>
        </dgm:presLayoutVars>
      </dgm:prSet>
      <dgm:spPr/>
    </dgm:pt>
    <dgm:pt modelId="{025E79BB-F5CA-40FC-A462-5C5FAC6BDD48}" type="pres">
      <dgm:prSet presAssocID="{E7F5001E-8172-471B-8E6C-12AC38E60274}" presName="sibTrans" presStyleCnt="0"/>
      <dgm:spPr/>
    </dgm:pt>
    <dgm:pt modelId="{98EFB2FA-6FC0-41CC-ACDB-F250FDAB88B2}" type="pres">
      <dgm:prSet presAssocID="{BBA95586-5CD3-40E5-B72F-CFB3A03E90B0}" presName="compNode" presStyleCnt="0"/>
      <dgm:spPr/>
    </dgm:pt>
    <dgm:pt modelId="{9C6EE98B-D92C-430F-9AF5-B2C35FE6F7B8}" type="pres">
      <dgm:prSet presAssocID="{BBA95586-5CD3-40E5-B72F-CFB3A03E90B0}" presName="bgRect" presStyleLbl="bgShp" presStyleIdx="3" presStyleCnt="4"/>
      <dgm:spPr/>
    </dgm:pt>
    <dgm:pt modelId="{A5E96DF7-B230-4537-B797-B54A3D353AAC}" type="pres">
      <dgm:prSet presAssocID="{BBA95586-5CD3-40E5-B72F-CFB3A03E90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793E347-CF65-4B9B-AA78-6FD14FB65D80}" type="pres">
      <dgm:prSet presAssocID="{BBA95586-5CD3-40E5-B72F-CFB3A03E90B0}" presName="spaceRect" presStyleCnt="0"/>
      <dgm:spPr/>
    </dgm:pt>
    <dgm:pt modelId="{0B44354F-66F7-4F33-8809-E5758B6EA6BE}" type="pres">
      <dgm:prSet presAssocID="{BBA95586-5CD3-40E5-B72F-CFB3A03E90B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1344F22-4988-49BB-BB89-EF80A07A3A9D}" type="presOf" srcId="{BBA95586-5CD3-40E5-B72F-CFB3A03E90B0}" destId="{0B44354F-66F7-4F33-8809-E5758B6EA6BE}" srcOrd="0" destOrd="0" presId="urn:microsoft.com/office/officeart/2018/2/layout/IconVerticalSolidList"/>
    <dgm:cxn modelId="{EF5EB023-6FF3-4E96-B6C5-4F31508B79B1}" type="presOf" srcId="{D9467B89-7615-4DF1-ABF1-AE6F6EDD7898}" destId="{E32152A7-8270-42BD-AE44-CAE6D8EB8B38}" srcOrd="0" destOrd="0" presId="urn:microsoft.com/office/officeart/2018/2/layout/IconVerticalSolidList"/>
    <dgm:cxn modelId="{4DD2D526-B42A-470B-B4E9-7ACF3356D88A}" srcId="{8060E45C-452C-4A23-A42B-1249D0C778E9}" destId="{AA783A8C-0613-42E9-849D-D3A793631969}" srcOrd="1" destOrd="0" parTransId="{D2960020-B214-4E33-B136-D047BA1398A6}" sibTransId="{A4253AED-7270-4851-B36E-55D653003FA7}"/>
    <dgm:cxn modelId="{F5EC5A42-1D5D-44BF-A4FC-51D027F07182}" type="presOf" srcId="{1EFA7754-B840-4BFF-8B89-692826AD231C}" destId="{52F13805-46AA-4FB0-AD87-F7ED3D44F36A}" srcOrd="0" destOrd="0" presId="urn:microsoft.com/office/officeart/2018/2/layout/IconVerticalSolidList"/>
    <dgm:cxn modelId="{25B0E552-59C2-4722-B241-B2656AA10A19}" type="presOf" srcId="{AA783A8C-0613-42E9-849D-D3A793631969}" destId="{BAB690EB-7765-4CEA-AD0E-ECD32FF4FFCC}" srcOrd="0" destOrd="0" presId="urn:microsoft.com/office/officeart/2018/2/layout/IconVerticalSolidList"/>
    <dgm:cxn modelId="{A2841B67-02C8-4ECB-A90C-7CAA8869DBCC}" type="presOf" srcId="{8060E45C-452C-4A23-A42B-1249D0C778E9}" destId="{3A60DC20-7651-4D8D-819D-C98D0ABF424F}" srcOrd="0" destOrd="0" presId="urn:microsoft.com/office/officeart/2018/2/layout/IconVerticalSolidList"/>
    <dgm:cxn modelId="{F355D07D-F3BD-4374-9DE7-B9D952D81A9A}" srcId="{8060E45C-452C-4A23-A42B-1249D0C778E9}" destId="{BBA95586-5CD3-40E5-B72F-CFB3A03E90B0}" srcOrd="3" destOrd="0" parTransId="{039BA695-409D-441B-B004-1709527D83FE}" sibTransId="{9E472087-00B5-4DF9-9B4A-411F0FCD8F57}"/>
    <dgm:cxn modelId="{D955C6A9-BA21-4F1E-B4A6-D7F0E5231EB0}" srcId="{8060E45C-452C-4A23-A42B-1249D0C778E9}" destId="{D9467B89-7615-4DF1-ABF1-AE6F6EDD7898}" srcOrd="2" destOrd="0" parTransId="{5A488379-2C8D-461A-A5B4-1FBEB4E95263}" sibTransId="{E7F5001E-8172-471B-8E6C-12AC38E60274}"/>
    <dgm:cxn modelId="{2935B3DA-07E3-4F9B-94AC-E9B45691AFDE}" srcId="{8060E45C-452C-4A23-A42B-1249D0C778E9}" destId="{1EFA7754-B840-4BFF-8B89-692826AD231C}" srcOrd="0" destOrd="0" parTransId="{5249118D-351C-4ABA-B482-2E921244E422}" sibTransId="{A78C4AD0-DF61-4F61-9AF5-3E73A223EBDD}"/>
    <dgm:cxn modelId="{2022DA37-308B-4C2E-AB58-5DA39DB0A7D9}" type="presParOf" srcId="{3A60DC20-7651-4D8D-819D-C98D0ABF424F}" destId="{1AA136A5-D915-4659-A0CE-9DD90B76E618}" srcOrd="0" destOrd="0" presId="urn:microsoft.com/office/officeart/2018/2/layout/IconVerticalSolidList"/>
    <dgm:cxn modelId="{C1A9AFDE-A21B-4572-AD5A-B5BE4509B835}" type="presParOf" srcId="{1AA136A5-D915-4659-A0CE-9DD90B76E618}" destId="{822AFA16-27C0-4402-A44B-A45943AAB0FB}" srcOrd="0" destOrd="0" presId="urn:microsoft.com/office/officeart/2018/2/layout/IconVerticalSolidList"/>
    <dgm:cxn modelId="{6C4F05BA-5F3A-4C8A-9C1E-1DFA816812EF}" type="presParOf" srcId="{1AA136A5-D915-4659-A0CE-9DD90B76E618}" destId="{E2CBB0AF-A043-4BF2-956B-6BCBAA427B2B}" srcOrd="1" destOrd="0" presId="urn:microsoft.com/office/officeart/2018/2/layout/IconVerticalSolidList"/>
    <dgm:cxn modelId="{904DE62E-46DC-4A06-8614-BD94B9C7C685}" type="presParOf" srcId="{1AA136A5-D915-4659-A0CE-9DD90B76E618}" destId="{3B1CA6C5-56EE-4BAF-A7A7-42D6576DBCC1}" srcOrd="2" destOrd="0" presId="urn:microsoft.com/office/officeart/2018/2/layout/IconVerticalSolidList"/>
    <dgm:cxn modelId="{EFA1DA1C-B471-4D63-BAC2-A063760A9188}" type="presParOf" srcId="{1AA136A5-D915-4659-A0CE-9DD90B76E618}" destId="{52F13805-46AA-4FB0-AD87-F7ED3D44F36A}" srcOrd="3" destOrd="0" presId="urn:microsoft.com/office/officeart/2018/2/layout/IconVerticalSolidList"/>
    <dgm:cxn modelId="{56809EF1-1176-4E90-8666-9433BBC21BBC}" type="presParOf" srcId="{3A60DC20-7651-4D8D-819D-C98D0ABF424F}" destId="{627A7CA5-9585-4DF8-B4DA-5F26CC46D949}" srcOrd="1" destOrd="0" presId="urn:microsoft.com/office/officeart/2018/2/layout/IconVerticalSolidList"/>
    <dgm:cxn modelId="{C6959DE6-1462-4F50-9F05-AB1C4AC46805}" type="presParOf" srcId="{3A60DC20-7651-4D8D-819D-C98D0ABF424F}" destId="{928000CE-6FBF-4F87-88D1-3CFEF16051AE}" srcOrd="2" destOrd="0" presId="urn:microsoft.com/office/officeart/2018/2/layout/IconVerticalSolidList"/>
    <dgm:cxn modelId="{187A1DC7-8A91-4F73-AAC1-20C0068A4FB0}" type="presParOf" srcId="{928000CE-6FBF-4F87-88D1-3CFEF16051AE}" destId="{B305C465-1D55-4407-AC8D-DCC62FABC0D0}" srcOrd="0" destOrd="0" presId="urn:microsoft.com/office/officeart/2018/2/layout/IconVerticalSolidList"/>
    <dgm:cxn modelId="{C39C039C-3B2A-45EC-9A7E-AAB008FACD81}" type="presParOf" srcId="{928000CE-6FBF-4F87-88D1-3CFEF16051AE}" destId="{EB4C25F0-BEE1-42BD-B482-2EB5FA367021}" srcOrd="1" destOrd="0" presId="urn:microsoft.com/office/officeart/2018/2/layout/IconVerticalSolidList"/>
    <dgm:cxn modelId="{5899AB8B-37B0-4F71-BDE9-0C3D9043ABD2}" type="presParOf" srcId="{928000CE-6FBF-4F87-88D1-3CFEF16051AE}" destId="{EAC7BBEB-EA44-49EC-9D1B-7DFDCD3342B8}" srcOrd="2" destOrd="0" presId="urn:microsoft.com/office/officeart/2018/2/layout/IconVerticalSolidList"/>
    <dgm:cxn modelId="{98AE1946-8CC0-418F-99F5-7CF974B52897}" type="presParOf" srcId="{928000CE-6FBF-4F87-88D1-3CFEF16051AE}" destId="{BAB690EB-7765-4CEA-AD0E-ECD32FF4FFCC}" srcOrd="3" destOrd="0" presId="urn:microsoft.com/office/officeart/2018/2/layout/IconVerticalSolidList"/>
    <dgm:cxn modelId="{FB247BDC-6479-4358-BAC3-8850FC960A95}" type="presParOf" srcId="{3A60DC20-7651-4D8D-819D-C98D0ABF424F}" destId="{C967BD5E-A924-47EF-A6C5-43140A1B5919}" srcOrd="3" destOrd="0" presId="urn:microsoft.com/office/officeart/2018/2/layout/IconVerticalSolidList"/>
    <dgm:cxn modelId="{2E6D0FF8-1CAF-47C3-AE3E-B1B4F6F8E6B2}" type="presParOf" srcId="{3A60DC20-7651-4D8D-819D-C98D0ABF424F}" destId="{48D71D82-85EB-41C5-B6B0-5ED614EAEED4}" srcOrd="4" destOrd="0" presId="urn:microsoft.com/office/officeart/2018/2/layout/IconVerticalSolidList"/>
    <dgm:cxn modelId="{3070E40C-0DE2-4B7F-958C-A356A70F2FBD}" type="presParOf" srcId="{48D71D82-85EB-41C5-B6B0-5ED614EAEED4}" destId="{AB98B4B9-A13E-46DA-861D-14D8A210FC1E}" srcOrd="0" destOrd="0" presId="urn:microsoft.com/office/officeart/2018/2/layout/IconVerticalSolidList"/>
    <dgm:cxn modelId="{273BBEDD-7888-4954-82B9-9686AD39108D}" type="presParOf" srcId="{48D71D82-85EB-41C5-B6B0-5ED614EAEED4}" destId="{06C56C89-6C4B-4C38-AC80-09BD0D55C851}" srcOrd="1" destOrd="0" presId="urn:microsoft.com/office/officeart/2018/2/layout/IconVerticalSolidList"/>
    <dgm:cxn modelId="{3A92E962-2B60-4B1E-AF21-BBF29A70C3F4}" type="presParOf" srcId="{48D71D82-85EB-41C5-B6B0-5ED614EAEED4}" destId="{F05A622C-8D61-49F5-AC24-061C6674D087}" srcOrd="2" destOrd="0" presId="urn:microsoft.com/office/officeart/2018/2/layout/IconVerticalSolidList"/>
    <dgm:cxn modelId="{2D990135-D8D0-40BC-B416-533BD9BC1F48}" type="presParOf" srcId="{48D71D82-85EB-41C5-B6B0-5ED614EAEED4}" destId="{E32152A7-8270-42BD-AE44-CAE6D8EB8B38}" srcOrd="3" destOrd="0" presId="urn:microsoft.com/office/officeart/2018/2/layout/IconVerticalSolidList"/>
    <dgm:cxn modelId="{DB587B3A-59C0-432F-B6C8-A9F5FF2E50D5}" type="presParOf" srcId="{3A60DC20-7651-4D8D-819D-C98D0ABF424F}" destId="{025E79BB-F5CA-40FC-A462-5C5FAC6BDD48}" srcOrd="5" destOrd="0" presId="urn:microsoft.com/office/officeart/2018/2/layout/IconVerticalSolidList"/>
    <dgm:cxn modelId="{A245D421-B275-44B5-B9C4-C1E9366AC658}" type="presParOf" srcId="{3A60DC20-7651-4D8D-819D-C98D0ABF424F}" destId="{98EFB2FA-6FC0-41CC-ACDB-F250FDAB88B2}" srcOrd="6" destOrd="0" presId="urn:microsoft.com/office/officeart/2018/2/layout/IconVerticalSolidList"/>
    <dgm:cxn modelId="{9F68EC7A-B231-408D-80A9-843C85594713}" type="presParOf" srcId="{98EFB2FA-6FC0-41CC-ACDB-F250FDAB88B2}" destId="{9C6EE98B-D92C-430F-9AF5-B2C35FE6F7B8}" srcOrd="0" destOrd="0" presId="urn:microsoft.com/office/officeart/2018/2/layout/IconVerticalSolidList"/>
    <dgm:cxn modelId="{3C0AD4B9-BED7-400E-9C56-07996305A251}" type="presParOf" srcId="{98EFB2FA-6FC0-41CC-ACDB-F250FDAB88B2}" destId="{A5E96DF7-B230-4537-B797-B54A3D353AAC}" srcOrd="1" destOrd="0" presId="urn:microsoft.com/office/officeart/2018/2/layout/IconVerticalSolidList"/>
    <dgm:cxn modelId="{4AED44FB-AC0E-4EBE-A22C-E5D52298EB6F}" type="presParOf" srcId="{98EFB2FA-6FC0-41CC-ACDB-F250FDAB88B2}" destId="{0793E347-CF65-4B9B-AA78-6FD14FB65D80}" srcOrd="2" destOrd="0" presId="urn:microsoft.com/office/officeart/2018/2/layout/IconVerticalSolidList"/>
    <dgm:cxn modelId="{71C52393-534D-4315-B5F4-AC17D433E481}" type="presParOf" srcId="{98EFB2FA-6FC0-41CC-ACDB-F250FDAB88B2}" destId="{0B44354F-66F7-4F33-8809-E5758B6EA6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2542C4-3F69-4DAA-AF99-1BC6ABB92F5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9EFD24D-3B4E-4584-BBC7-EC21C970F20C}">
      <dgm:prSet/>
      <dgm:spPr/>
      <dgm:t>
        <a:bodyPr/>
        <a:lstStyle/>
        <a:p>
          <a:pPr>
            <a:defRPr cap="all"/>
          </a:pPr>
          <a:r>
            <a:rPr lang="en-GB" dirty="0"/>
            <a:t>Skilled development team (web, cloud, ML)</a:t>
          </a:r>
          <a:endParaRPr lang="en-US" dirty="0"/>
        </a:p>
      </dgm:t>
    </dgm:pt>
    <dgm:pt modelId="{55E8444D-2052-4B1E-8726-E0E4F0000E23}" type="parTrans" cxnId="{4660D385-4113-4520-A0CD-3A02DF2264EA}">
      <dgm:prSet/>
      <dgm:spPr/>
      <dgm:t>
        <a:bodyPr/>
        <a:lstStyle/>
        <a:p>
          <a:endParaRPr lang="en-US"/>
        </a:p>
      </dgm:t>
    </dgm:pt>
    <dgm:pt modelId="{ACB4E072-FCF3-4F3E-B9CA-715EF7760288}" type="sibTrans" cxnId="{4660D385-4113-4520-A0CD-3A02DF2264EA}">
      <dgm:prSet/>
      <dgm:spPr/>
      <dgm:t>
        <a:bodyPr/>
        <a:lstStyle/>
        <a:p>
          <a:endParaRPr lang="en-US"/>
        </a:p>
      </dgm:t>
    </dgm:pt>
    <dgm:pt modelId="{024A3690-1CC9-4273-953D-4086B581A8D8}">
      <dgm:prSet/>
      <dgm:spPr/>
      <dgm:t>
        <a:bodyPr/>
        <a:lstStyle/>
        <a:p>
          <a:pPr>
            <a:defRPr cap="all"/>
          </a:pPr>
          <a:r>
            <a:rPr lang="en-GB"/>
            <a:t>Cloud infrastructure (GCP)</a:t>
          </a:r>
          <a:endParaRPr lang="en-US"/>
        </a:p>
      </dgm:t>
    </dgm:pt>
    <dgm:pt modelId="{852FD937-44E8-462F-9193-76C4274FC03F}" type="parTrans" cxnId="{917E2033-E716-4F68-A4AB-D6EF702EF4EC}">
      <dgm:prSet/>
      <dgm:spPr/>
      <dgm:t>
        <a:bodyPr/>
        <a:lstStyle/>
        <a:p>
          <a:endParaRPr lang="en-US"/>
        </a:p>
      </dgm:t>
    </dgm:pt>
    <dgm:pt modelId="{5E4C9DDF-6D03-4671-A0AE-5A2DDCE4574D}" type="sibTrans" cxnId="{917E2033-E716-4F68-A4AB-D6EF702EF4EC}">
      <dgm:prSet/>
      <dgm:spPr/>
      <dgm:t>
        <a:bodyPr/>
        <a:lstStyle/>
        <a:p>
          <a:endParaRPr lang="en-US"/>
        </a:p>
      </dgm:t>
    </dgm:pt>
    <dgm:pt modelId="{3C0AB2B1-A74B-428E-8F08-5DB7E4286D1D}">
      <dgm:prSet/>
      <dgm:spPr/>
      <dgm:t>
        <a:bodyPr/>
        <a:lstStyle/>
        <a:p>
          <a:pPr>
            <a:defRPr cap="all"/>
          </a:pPr>
          <a:r>
            <a:rPr lang="en-GB"/>
            <a:t>Fleet management data and training datasets</a:t>
          </a:r>
          <a:endParaRPr lang="en-US"/>
        </a:p>
      </dgm:t>
    </dgm:pt>
    <dgm:pt modelId="{C5D5234D-8606-4025-BB91-7CE97E527109}" type="parTrans" cxnId="{C58F7980-8384-4F8E-B6FF-638F28E83B5F}">
      <dgm:prSet/>
      <dgm:spPr/>
      <dgm:t>
        <a:bodyPr/>
        <a:lstStyle/>
        <a:p>
          <a:endParaRPr lang="en-US"/>
        </a:p>
      </dgm:t>
    </dgm:pt>
    <dgm:pt modelId="{E14058FF-8BB4-4093-B75F-6F4AA30E64C1}" type="sibTrans" cxnId="{C58F7980-8384-4F8E-B6FF-638F28E83B5F}">
      <dgm:prSet/>
      <dgm:spPr/>
      <dgm:t>
        <a:bodyPr/>
        <a:lstStyle/>
        <a:p>
          <a:endParaRPr lang="en-US"/>
        </a:p>
      </dgm:t>
    </dgm:pt>
    <dgm:pt modelId="{4CB34601-35BA-4053-B1F2-76F4FF332C7A}">
      <dgm:prSet/>
      <dgm:spPr/>
      <dgm:t>
        <a:bodyPr/>
        <a:lstStyle/>
        <a:p>
          <a:pPr>
            <a:defRPr cap="all"/>
          </a:pPr>
          <a:r>
            <a:rPr lang="en-GB" dirty="0"/>
            <a:t>Legal and compliance expertise</a:t>
          </a:r>
          <a:endParaRPr lang="en-US" dirty="0"/>
        </a:p>
      </dgm:t>
    </dgm:pt>
    <dgm:pt modelId="{36D09FCE-F77E-46A3-91FA-2BA8B939A043}" type="parTrans" cxnId="{92EA5E20-DFFB-498E-A605-9F16D874D3D4}">
      <dgm:prSet/>
      <dgm:spPr/>
      <dgm:t>
        <a:bodyPr/>
        <a:lstStyle/>
        <a:p>
          <a:endParaRPr lang="en-US"/>
        </a:p>
      </dgm:t>
    </dgm:pt>
    <dgm:pt modelId="{4D543756-6942-498B-884E-BA2675813692}" type="sibTrans" cxnId="{92EA5E20-DFFB-498E-A605-9F16D874D3D4}">
      <dgm:prSet/>
      <dgm:spPr/>
      <dgm:t>
        <a:bodyPr/>
        <a:lstStyle/>
        <a:p>
          <a:endParaRPr lang="en-US"/>
        </a:p>
      </dgm:t>
    </dgm:pt>
    <dgm:pt modelId="{B40C8545-6A9B-4100-8C35-26A162E00A69}" type="pres">
      <dgm:prSet presAssocID="{902542C4-3F69-4DAA-AF99-1BC6ABB92F52}" presName="root" presStyleCnt="0">
        <dgm:presLayoutVars>
          <dgm:dir/>
          <dgm:resizeHandles val="exact"/>
        </dgm:presLayoutVars>
      </dgm:prSet>
      <dgm:spPr/>
    </dgm:pt>
    <dgm:pt modelId="{B81BB1F6-8FCD-497F-9D5A-74AE36556D50}" type="pres">
      <dgm:prSet presAssocID="{B9EFD24D-3B4E-4584-BBC7-EC21C970F20C}" presName="compNode" presStyleCnt="0"/>
      <dgm:spPr/>
    </dgm:pt>
    <dgm:pt modelId="{C0A39139-58F8-4094-8427-56243B5AF7CE}" type="pres">
      <dgm:prSet presAssocID="{B9EFD24D-3B4E-4584-BBC7-EC21C970F20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48A6B64-E36E-4525-890E-5AF504BA200E}" type="pres">
      <dgm:prSet presAssocID="{B9EFD24D-3B4E-4584-BBC7-EC21C970F2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14DE5AA-B3C6-4F38-A6B1-3E7CC55DF5C3}" type="pres">
      <dgm:prSet presAssocID="{B9EFD24D-3B4E-4584-BBC7-EC21C970F20C}" presName="spaceRect" presStyleCnt="0"/>
      <dgm:spPr/>
    </dgm:pt>
    <dgm:pt modelId="{DC1DCCD3-DE8C-46C0-80AF-EA9158FFBE17}" type="pres">
      <dgm:prSet presAssocID="{B9EFD24D-3B4E-4584-BBC7-EC21C970F20C}" presName="textRect" presStyleLbl="revTx" presStyleIdx="0" presStyleCnt="4">
        <dgm:presLayoutVars>
          <dgm:chMax val="1"/>
          <dgm:chPref val="1"/>
        </dgm:presLayoutVars>
      </dgm:prSet>
      <dgm:spPr/>
    </dgm:pt>
    <dgm:pt modelId="{1EF5D300-D639-4A39-8B4B-BDB62A1454C7}" type="pres">
      <dgm:prSet presAssocID="{ACB4E072-FCF3-4F3E-B9CA-715EF7760288}" presName="sibTrans" presStyleCnt="0"/>
      <dgm:spPr/>
    </dgm:pt>
    <dgm:pt modelId="{F57D3765-4DC9-445C-9A36-A3E6A7EB5978}" type="pres">
      <dgm:prSet presAssocID="{024A3690-1CC9-4273-953D-4086B581A8D8}" presName="compNode" presStyleCnt="0"/>
      <dgm:spPr/>
    </dgm:pt>
    <dgm:pt modelId="{43E8DBD6-9FB8-42E8-B77C-70C64C13384C}" type="pres">
      <dgm:prSet presAssocID="{024A3690-1CC9-4273-953D-4086B581A8D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E83C7BF-81CB-47AF-8FFC-1432F2AA17C0}" type="pres">
      <dgm:prSet presAssocID="{024A3690-1CC9-4273-953D-4086B581A8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6482C6FC-39D3-4603-90CD-55D6E29034D2}" type="pres">
      <dgm:prSet presAssocID="{024A3690-1CC9-4273-953D-4086B581A8D8}" presName="spaceRect" presStyleCnt="0"/>
      <dgm:spPr/>
    </dgm:pt>
    <dgm:pt modelId="{7A1E56FB-60AE-492A-9AE2-291A269A136B}" type="pres">
      <dgm:prSet presAssocID="{024A3690-1CC9-4273-953D-4086B581A8D8}" presName="textRect" presStyleLbl="revTx" presStyleIdx="1" presStyleCnt="4">
        <dgm:presLayoutVars>
          <dgm:chMax val="1"/>
          <dgm:chPref val="1"/>
        </dgm:presLayoutVars>
      </dgm:prSet>
      <dgm:spPr/>
    </dgm:pt>
    <dgm:pt modelId="{5F65D775-276A-4211-9AB0-8FD021BC605A}" type="pres">
      <dgm:prSet presAssocID="{5E4C9DDF-6D03-4671-A0AE-5A2DDCE4574D}" presName="sibTrans" presStyleCnt="0"/>
      <dgm:spPr/>
    </dgm:pt>
    <dgm:pt modelId="{667DFCA1-EF59-404D-9DB8-BE418FC7D0FF}" type="pres">
      <dgm:prSet presAssocID="{3C0AB2B1-A74B-428E-8F08-5DB7E4286D1D}" presName="compNode" presStyleCnt="0"/>
      <dgm:spPr/>
    </dgm:pt>
    <dgm:pt modelId="{9DD073B2-DB0A-4675-AAAF-119E277E2CCE}" type="pres">
      <dgm:prSet presAssocID="{3C0AB2B1-A74B-428E-8F08-5DB7E4286D1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41C0E7C-2610-48C2-963E-33163E302034}" type="pres">
      <dgm:prSet presAssocID="{3C0AB2B1-A74B-428E-8F08-5DB7E4286D1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E1FE3C9-2B06-4B76-A8AC-AA0643605617}" type="pres">
      <dgm:prSet presAssocID="{3C0AB2B1-A74B-428E-8F08-5DB7E4286D1D}" presName="spaceRect" presStyleCnt="0"/>
      <dgm:spPr/>
    </dgm:pt>
    <dgm:pt modelId="{28F2C7A4-2E31-4B92-AD72-9F0981D37F8F}" type="pres">
      <dgm:prSet presAssocID="{3C0AB2B1-A74B-428E-8F08-5DB7E4286D1D}" presName="textRect" presStyleLbl="revTx" presStyleIdx="2" presStyleCnt="4">
        <dgm:presLayoutVars>
          <dgm:chMax val="1"/>
          <dgm:chPref val="1"/>
        </dgm:presLayoutVars>
      </dgm:prSet>
      <dgm:spPr/>
    </dgm:pt>
    <dgm:pt modelId="{96C43EEF-8EA3-40C2-8909-A633E62E8E41}" type="pres">
      <dgm:prSet presAssocID="{E14058FF-8BB4-4093-B75F-6F4AA30E64C1}" presName="sibTrans" presStyleCnt="0"/>
      <dgm:spPr/>
    </dgm:pt>
    <dgm:pt modelId="{C3DB8E61-B6F7-4F70-B233-123751A28785}" type="pres">
      <dgm:prSet presAssocID="{4CB34601-35BA-4053-B1F2-76F4FF332C7A}" presName="compNode" presStyleCnt="0"/>
      <dgm:spPr/>
    </dgm:pt>
    <dgm:pt modelId="{7F2E8C1C-797E-4C91-90F9-C2E2B282E7E2}" type="pres">
      <dgm:prSet presAssocID="{4CB34601-35BA-4053-B1F2-76F4FF332C7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AB83BF6-294C-4523-A8A2-42A060542717}" type="pres">
      <dgm:prSet presAssocID="{4CB34601-35BA-4053-B1F2-76F4FF332C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6D325F5-6EF8-4198-9718-8571577CFDA8}" type="pres">
      <dgm:prSet presAssocID="{4CB34601-35BA-4053-B1F2-76F4FF332C7A}" presName="spaceRect" presStyleCnt="0"/>
      <dgm:spPr/>
    </dgm:pt>
    <dgm:pt modelId="{A9A02287-4B42-4324-AA68-99019E2907EB}" type="pres">
      <dgm:prSet presAssocID="{4CB34601-35BA-4053-B1F2-76F4FF332C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7342907-2D81-4FAB-9BA1-45DB92F148F8}" type="presOf" srcId="{B9EFD24D-3B4E-4584-BBC7-EC21C970F20C}" destId="{DC1DCCD3-DE8C-46C0-80AF-EA9158FFBE17}" srcOrd="0" destOrd="0" presId="urn:microsoft.com/office/officeart/2018/5/layout/IconLeafLabelList"/>
    <dgm:cxn modelId="{92EA5E20-DFFB-498E-A605-9F16D874D3D4}" srcId="{902542C4-3F69-4DAA-AF99-1BC6ABB92F52}" destId="{4CB34601-35BA-4053-B1F2-76F4FF332C7A}" srcOrd="3" destOrd="0" parTransId="{36D09FCE-F77E-46A3-91FA-2BA8B939A043}" sibTransId="{4D543756-6942-498B-884E-BA2675813692}"/>
    <dgm:cxn modelId="{917E2033-E716-4F68-A4AB-D6EF702EF4EC}" srcId="{902542C4-3F69-4DAA-AF99-1BC6ABB92F52}" destId="{024A3690-1CC9-4273-953D-4086B581A8D8}" srcOrd="1" destOrd="0" parTransId="{852FD937-44E8-462F-9193-76C4274FC03F}" sibTransId="{5E4C9DDF-6D03-4671-A0AE-5A2DDCE4574D}"/>
    <dgm:cxn modelId="{2323AC3A-5902-41BD-B221-E6DE83F5E3D0}" type="presOf" srcId="{4CB34601-35BA-4053-B1F2-76F4FF332C7A}" destId="{A9A02287-4B42-4324-AA68-99019E2907EB}" srcOrd="0" destOrd="0" presId="urn:microsoft.com/office/officeart/2018/5/layout/IconLeafLabelList"/>
    <dgm:cxn modelId="{D0759275-6802-4681-AAD1-41F1D40ACF54}" type="presOf" srcId="{3C0AB2B1-A74B-428E-8F08-5DB7E4286D1D}" destId="{28F2C7A4-2E31-4B92-AD72-9F0981D37F8F}" srcOrd="0" destOrd="0" presId="urn:microsoft.com/office/officeart/2018/5/layout/IconLeafLabelList"/>
    <dgm:cxn modelId="{9B1BD076-4444-4E18-91C0-05A892A5D714}" type="presOf" srcId="{902542C4-3F69-4DAA-AF99-1BC6ABB92F52}" destId="{B40C8545-6A9B-4100-8C35-26A162E00A69}" srcOrd="0" destOrd="0" presId="urn:microsoft.com/office/officeart/2018/5/layout/IconLeafLabelList"/>
    <dgm:cxn modelId="{C58F7980-8384-4F8E-B6FF-638F28E83B5F}" srcId="{902542C4-3F69-4DAA-AF99-1BC6ABB92F52}" destId="{3C0AB2B1-A74B-428E-8F08-5DB7E4286D1D}" srcOrd="2" destOrd="0" parTransId="{C5D5234D-8606-4025-BB91-7CE97E527109}" sibTransId="{E14058FF-8BB4-4093-B75F-6F4AA30E64C1}"/>
    <dgm:cxn modelId="{4660D385-4113-4520-A0CD-3A02DF2264EA}" srcId="{902542C4-3F69-4DAA-AF99-1BC6ABB92F52}" destId="{B9EFD24D-3B4E-4584-BBC7-EC21C970F20C}" srcOrd="0" destOrd="0" parTransId="{55E8444D-2052-4B1E-8726-E0E4F0000E23}" sibTransId="{ACB4E072-FCF3-4F3E-B9CA-715EF7760288}"/>
    <dgm:cxn modelId="{C1B7A5FF-EB60-4264-BEAA-928A275D1DE2}" type="presOf" srcId="{024A3690-1CC9-4273-953D-4086B581A8D8}" destId="{7A1E56FB-60AE-492A-9AE2-291A269A136B}" srcOrd="0" destOrd="0" presId="urn:microsoft.com/office/officeart/2018/5/layout/IconLeafLabelList"/>
    <dgm:cxn modelId="{1D294F21-2DAD-4987-BA53-ACB7DB0084C5}" type="presParOf" srcId="{B40C8545-6A9B-4100-8C35-26A162E00A69}" destId="{B81BB1F6-8FCD-497F-9D5A-74AE36556D50}" srcOrd="0" destOrd="0" presId="urn:microsoft.com/office/officeart/2018/5/layout/IconLeafLabelList"/>
    <dgm:cxn modelId="{E80501BD-DEA2-4C11-8755-5F03523BC5B5}" type="presParOf" srcId="{B81BB1F6-8FCD-497F-9D5A-74AE36556D50}" destId="{C0A39139-58F8-4094-8427-56243B5AF7CE}" srcOrd="0" destOrd="0" presId="urn:microsoft.com/office/officeart/2018/5/layout/IconLeafLabelList"/>
    <dgm:cxn modelId="{FDBC2F36-80EB-491A-BF7D-E383D30640D1}" type="presParOf" srcId="{B81BB1F6-8FCD-497F-9D5A-74AE36556D50}" destId="{948A6B64-E36E-4525-890E-5AF504BA200E}" srcOrd="1" destOrd="0" presId="urn:microsoft.com/office/officeart/2018/5/layout/IconLeafLabelList"/>
    <dgm:cxn modelId="{24F34AC7-6F50-4151-957B-8275D03C92B4}" type="presParOf" srcId="{B81BB1F6-8FCD-497F-9D5A-74AE36556D50}" destId="{D14DE5AA-B3C6-4F38-A6B1-3E7CC55DF5C3}" srcOrd="2" destOrd="0" presId="urn:microsoft.com/office/officeart/2018/5/layout/IconLeafLabelList"/>
    <dgm:cxn modelId="{DE03ED09-2839-44E9-9639-439573D54ED1}" type="presParOf" srcId="{B81BB1F6-8FCD-497F-9D5A-74AE36556D50}" destId="{DC1DCCD3-DE8C-46C0-80AF-EA9158FFBE17}" srcOrd="3" destOrd="0" presId="urn:microsoft.com/office/officeart/2018/5/layout/IconLeafLabelList"/>
    <dgm:cxn modelId="{5F58D453-8B44-49B5-ACB3-773051C094A8}" type="presParOf" srcId="{B40C8545-6A9B-4100-8C35-26A162E00A69}" destId="{1EF5D300-D639-4A39-8B4B-BDB62A1454C7}" srcOrd="1" destOrd="0" presId="urn:microsoft.com/office/officeart/2018/5/layout/IconLeafLabelList"/>
    <dgm:cxn modelId="{606189BA-DE0B-4FA4-8A74-4C13E62C2D3D}" type="presParOf" srcId="{B40C8545-6A9B-4100-8C35-26A162E00A69}" destId="{F57D3765-4DC9-445C-9A36-A3E6A7EB5978}" srcOrd="2" destOrd="0" presId="urn:microsoft.com/office/officeart/2018/5/layout/IconLeafLabelList"/>
    <dgm:cxn modelId="{FCCD0585-8713-4A01-B16F-CBE1FD360371}" type="presParOf" srcId="{F57D3765-4DC9-445C-9A36-A3E6A7EB5978}" destId="{43E8DBD6-9FB8-42E8-B77C-70C64C13384C}" srcOrd="0" destOrd="0" presId="urn:microsoft.com/office/officeart/2018/5/layout/IconLeafLabelList"/>
    <dgm:cxn modelId="{B5ED0C09-AF6E-4DC5-9291-9FA0D26D25AA}" type="presParOf" srcId="{F57D3765-4DC9-445C-9A36-A3E6A7EB5978}" destId="{2E83C7BF-81CB-47AF-8FFC-1432F2AA17C0}" srcOrd="1" destOrd="0" presId="urn:microsoft.com/office/officeart/2018/5/layout/IconLeafLabelList"/>
    <dgm:cxn modelId="{DBAC03E0-B2BF-4C13-BD90-4992FA2BFED8}" type="presParOf" srcId="{F57D3765-4DC9-445C-9A36-A3E6A7EB5978}" destId="{6482C6FC-39D3-4603-90CD-55D6E29034D2}" srcOrd="2" destOrd="0" presId="urn:microsoft.com/office/officeart/2018/5/layout/IconLeafLabelList"/>
    <dgm:cxn modelId="{4033D9E6-2A5F-405B-AF74-1C30C4639250}" type="presParOf" srcId="{F57D3765-4DC9-445C-9A36-A3E6A7EB5978}" destId="{7A1E56FB-60AE-492A-9AE2-291A269A136B}" srcOrd="3" destOrd="0" presId="urn:microsoft.com/office/officeart/2018/5/layout/IconLeafLabelList"/>
    <dgm:cxn modelId="{CCB2E466-0533-4FBF-BBD6-82732FB7EE33}" type="presParOf" srcId="{B40C8545-6A9B-4100-8C35-26A162E00A69}" destId="{5F65D775-276A-4211-9AB0-8FD021BC605A}" srcOrd="3" destOrd="0" presId="urn:microsoft.com/office/officeart/2018/5/layout/IconLeafLabelList"/>
    <dgm:cxn modelId="{DDBE4D78-4294-442C-9815-EDB7751CB9F8}" type="presParOf" srcId="{B40C8545-6A9B-4100-8C35-26A162E00A69}" destId="{667DFCA1-EF59-404D-9DB8-BE418FC7D0FF}" srcOrd="4" destOrd="0" presId="urn:microsoft.com/office/officeart/2018/5/layout/IconLeafLabelList"/>
    <dgm:cxn modelId="{A0B6B89B-0D38-43AE-90AF-0256AFC6152F}" type="presParOf" srcId="{667DFCA1-EF59-404D-9DB8-BE418FC7D0FF}" destId="{9DD073B2-DB0A-4675-AAAF-119E277E2CCE}" srcOrd="0" destOrd="0" presId="urn:microsoft.com/office/officeart/2018/5/layout/IconLeafLabelList"/>
    <dgm:cxn modelId="{16CCC22B-EBD3-475A-9D06-47E37D4572AB}" type="presParOf" srcId="{667DFCA1-EF59-404D-9DB8-BE418FC7D0FF}" destId="{441C0E7C-2610-48C2-963E-33163E302034}" srcOrd="1" destOrd="0" presId="urn:microsoft.com/office/officeart/2018/5/layout/IconLeafLabelList"/>
    <dgm:cxn modelId="{350F6C42-6CA9-4475-AC53-7AAAA8D5D700}" type="presParOf" srcId="{667DFCA1-EF59-404D-9DB8-BE418FC7D0FF}" destId="{8E1FE3C9-2B06-4B76-A8AC-AA0643605617}" srcOrd="2" destOrd="0" presId="urn:microsoft.com/office/officeart/2018/5/layout/IconLeafLabelList"/>
    <dgm:cxn modelId="{9B535CBF-B506-4F3D-8B0A-20D1C2BE6A32}" type="presParOf" srcId="{667DFCA1-EF59-404D-9DB8-BE418FC7D0FF}" destId="{28F2C7A4-2E31-4B92-AD72-9F0981D37F8F}" srcOrd="3" destOrd="0" presId="urn:microsoft.com/office/officeart/2018/5/layout/IconLeafLabelList"/>
    <dgm:cxn modelId="{AC79729D-C91A-4203-9719-13E69746BAA5}" type="presParOf" srcId="{B40C8545-6A9B-4100-8C35-26A162E00A69}" destId="{96C43EEF-8EA3-40C2-8909-A633E62E8E41}" srcOrd="5" destOrd="0" presId="urn:microsoft.com/office/officeart/2018/5/layout/IconLeafLabelList"/>
    <dgm:cxn modelId="{A7AE4531-42B9-431E-A1E4-1F317CFE8B66}" type="presParOf" srcId="{B40C8545-6A9B-4100-8C35-26A162E00A69}" destId="{C3DB8E61-B6F7-4F70-B233-123751A28785}" srcOrd="6" destOrd="0" presId="urn:microsoft.com/office/officeart/2018/5/layout/IconLeafLabelList"/>
    <dgm:cxn modelId="{CA1F7FC4-9F3A-4571-9C9F-64EF4555C4EF}" type="presParOf" srcId="{C3DB8E61-B6F7-4F70-B233-123751A28785}" destId="{7F2E8C1C-797E-4C91-90F9-C2E2B282E7E2}" srcOrd="0" destOrd="0" presId="urn:microsoft.com/office/officeart/2018/5/layout/IconLeafLabelList"/>
    <dgm:cxn modelId="{E4AFD684-14A6-4E05-87D7-2B31309BA831}" type="presParOf" srcId="{C3DB8E61-B6F7-4F70-B233-123751A28785}" destId="{0AB83BF6-294C-4523-A8A2-42A060542717}" srcOrd="1" destOrd="0" presId="urn:microsoft.com/office/officeart/2018/5/layout/IconLeafLabelList"/>
    <dgm:cxn modelId="{D4D20093-C438-4B5F-AAF2-3CBE86C94BDF}" type="presParOf" srcId="{C3DB8E61-B6F7-4F70-B233-123751A28785}" destId="{F6D325F5-6EF8-4198-9718-8571577CFDA8}" srcOrd="2" destOrd="0" presId="urn:microsoft.com/office/officeart/2018/5/layout/IconLeafLabelList"/>
    <dgm:cxn modelId="{1179D70A-75CB-48CC-8A51-DEAC0FE4BA63}" type="presParOf" srcId="{C3DB8E61-B6F7-4F70-B233-123751A28785}" destId="{A9A02287-4B42-4324-AA68-99019E2907E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A78618-7432-4E5B-8B03-70889A5D9C6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7357E4E-9A55-4FF1-8423-4D0068B9DDC7}">
      <dgm:prSet/>
      <dgm:spPr/>
      <dgm:t>
        <a:bodyPr/>
        <a:lstStyle/>
        <a:p>
          <a:r>
            <a:rPr lang="en-GB"/>
            <a:t>Eco-friendly fleet optimization: Reduce CO2 emissions and fuel consumption</a:t>
          </a:r>
          <a:endParaRPr lang="en-US"/>
        </a:p>
      </dgm:t>
    </dgm:pt>
    <dgm:pt modelId="{322B39A3-4C69-4246-A32C-BD6AAF2738DC}" type="parTrans" cxnId="{3D858256-461F-4598-86C4-8AFF24C0C424}">
      <dgm:prSet/>
      <dgm:spPr/>
      <dgm:t>
        <a:bodyPr/>
        <a:lstStyle/>
        <a:p>
          <a:endParaRPr lang="en-US"/>
        </a:p>
      </dgm:t>
    </dgm:pt>
    <dgm:pt modelId="{E5AAAA6B-C01E-46E0-9CAC-EE50DC24CC16}" type="sibTrans" cxnId="{3D858256-461F-4598-86C4-8AFF24C0C424}">
      <dgm:prSet/>
      <dgm:spPr/>
      <dgm:t>
        <a:bodyPr/>
        <a:lstStyle/>
        <a:p>
          <a:endParaRPr lang="en-US"/>
        </a:p>
      </dgm:t>
    </dgm:pt>
    <dgm:pt modelId="{8D4C065A-A7E7-4DA0-9FED-463DEF10D9CC}">
      <dgm:prSet/>
      <dgm:spPr/>
      <dgm:t>
        <a:bodyPr/>
        <a:lstStyle/>
        <a:p>
          <a:r>
            <a:rPr lang="en-GB" dirty="0"/>
            <a:t>Predictive maintenance powered by AI</a:t>
          </a:r>
          <a:endParaRPr lang="en-US" dirty="0"/>
        </a:p>
      </dgm:t>
    </dgm:pt>
    <dgm:pt modelId="{D8F09686-3B82-47B5-AFF0-D60BB0AFC468}" type="parTrans" cxnId="{56ECCBE4-3256-4C71-B436-4DE66ED3A159}">
      <dgm:prSet/>
      <dgm:spPr/>
      <dgm:t>
        <a:bodyPr/>
        <a:lstStyle/>
        <a:p>
          <a:endParaRPr lang="en-US"/>
        </a:p>
      </dgm:t>
    </dgm:pt>
    <dgm:pt modelId="{835C6270-A922-4D48-B8A8-12F17746E9C2}" type="sibTrans" cxnId="{56ECCBE4-3256-4C71-B436-4DE66ED3A159}">
      <dgm:prSet/>
      <dgm:spPr/>
      <dgm:t>
        <a:bodyPr/>
        <a:lstStyle/>
        <a:p>
          <a:endParaRPr lang="en-US"/>
        </a:p>
      </dgm:t>
    </dgm:pt>
    <dgm:pt modelId="{FEE17596-99B3-43DF-BDAA-1A62B5421A8A}">
      <dgm:prSet/>
      <dgm:spPr/>
      <dgm:t>
        <a:bodyPr/>
        <a:lstStyle/>
        <a:p>
          <a:r>
            <a:rPr lang="en-GB"/>
            <a:t>Customizable reporting and analytics dashboards</a:t>
          </a:r>
          <a:endParaRPr lang="en-US"/>
        </a:p>
      </dgm:t>
    </dgm:pt>
    <dgm:pt modelId="{CE1A2C88-2999-4FC2-8A1F-64075B1CB2FD}" type="parTrans" cxnId="{684FDDD0-1403-4D54-B3ED-1AB8BC06B287}">
      <dgm:prSet/>
      <dgm:spPr/>
      <dgm:t>
        <a:bodyPr/>
        <a:lstStyle/>
        <a:p>
          <a:endParaRPr lang="en-US"/>
        </a:p>
      </dgm:t>
    </dgm:pt>
    <dgm:pt modelId="{7E1197BE-5347-44C1-B52F-D8BFE5D0C190}" type="sibTrans" cxnId="{684FDDD0-1403-4D54-B3ED-1AB8BC06B287}">
      <dgm:prSet/>
      <dgm:spPr/>
      <dgm:t>
        <a:bodyPr/>
        <a:lstStyle/>
        <a:p>
          <a:endParaRPr lang="en-US"/>
        </a:p>
      </dgm:t>
    </dgm:pt>
    <dgm:pt modelId="{0E86A611-30CC-46A0-AD32-8C33D1FD02D6}">
      <dgm:prSet/>
      <dgm:spPr/>
      <dgm:t>
        <a:bodyPr/>
        <a:lstStyle/>
        <a:p>
          <a:r>
            <a:rPr lang="en-GB"/>
            <a:t>Scalable solution for fleets of all sizes</a:t>
          </a:r>
          <a:endParaRPr lang="en-US"/>
        </a:p>
      </dgm:t>
    </dgm:pt>
    <dgm:pt modelId="{7541BF73-4FC2-4C49-AD5A-18E59264FF66}" type="parTrans" cxnId="{57C63611-6B5B-440A-8F6C-2666B0D4B565}">
      <dgm:prSet/>
      <dgm:spPr/>
      <dgm:t>
        <a:bodyPr/>
        <a:lstStyle/>
        <a:p>
          <a:endParaRPr lang="en-US"/>
        </a:p>
      </dgm:t>
    </dgm:pt>
    <dgm:pt modelId="{99C2932E-8160-4668-A707-7A710F2CBBDB}" type="sibTrans" cxnId="{57C63611-6B5B-440A-8F6C-2666B0D4B565}">
      <dgm:prSet/>
      <dgm:spPr/>
      <dgm:t>
        <a:bodyPr/>
        <a:lstStyle/>
        <a:p>
          <a:endParaRPr lang="en-US"/>
        </a:p>
      </dgm:t>
    </dgm:pt>
    <dgm:pt modelId="{AE6367CA-0EC3-4616-AB12-9C6DF9F72C60}">
      <dgm:prSet/>
      <dgm:spPr/>
      <dgm:t>
        <a:bodyPr/>
        <a:lstStyle/>
        <a:p>
          <a:r>
            <a:rPr lang="en-GB"/>
            <a:t>Seamless integration with existing GPS systems</a:t>
          </a:r>
          <a:endParaRPr lang="en-US"/>
        </a:p>
      </dgm:t>
    </dgm:pt>
    <dgm:pt modelId="{B7C0C200-3145-463C-8694-0856EF87908A}" type="parTrans" cxnId="{32EEBB03-89DF-454A-9137-E42017325BD2}">
      <dgm:prSet/>
      <dgm:spPr/>
      <dgm:t>
        <a:bodyPr/>
        <a:lstStyle/>
        <a:p>
          <a:endParaRPr lang="en-US"/>
        </a:p>
      </dgm:t>
    </dgm:pt>
    <dgm:pt modelId="{C24522B5-85EB-477B-91EE-65ED6D75B184}" type="sibTrans" cxnId="{32EEBB03-89DF-454A-9137-E42017325BD2}">
      <dgm:prSet/>
      <dgm:spPr/>
      <dgm:t>
        <a:bodyPr/>
        <a:lstStyle/>
        <a:p>
          <a:endParaRPr lang="en-US"/>
        </a:p>
      </dgm:t>
    </dgm:pt>
    <dgm:pt modelId="{91B72D92-B31F-E14D-8D85-0DFC2DAFA0B4}" type="pres">
      <dgm:prSet presAssocID="{ACA78618-7432-4E5B-8B03-70889A5D9C6E}" presName="linear" presStyleCnt="0">
        <dgm:presLayoutVars>
          <dgm:animLvl val="lvl"/>
          <dgm:resizeHandles val="exact"/>
        </dgm:presLayoutVars>
      </dgm:prSet>
      <dgm:spPr/>
    </dgm:pt>
    <dgm:pt modelId="{B2629F94-B4F8-4942-A0A0-B477AA74CCAB}" type="pres">
      <dgm:prSet presAssocID="{A7357E4E-9A55-4FF1-8423-4D0068B9DDC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5C4F7E4-5286-DF41-AB1A-0D99BE048108}" type="pres">
      <dgm:prSet presAssocID="{E5AAAA6B-C01E-46E0-9CAC-EE50DC24CC16}" presName="spacer" presStyleCnt="0"/>
      <dgm:spPr/>
    </dgm:pt>
    <dgm:pt modelId="{660F4D82-D0B1-2047-ACE9-5D2BB5A6337C}" type="pres">
      <dgm:prSet presAssocID="{8D4C065A-A7E7-4DA0-9FED-463DEF10D9C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31780C4-FEE7-8740-923B-332F3132027B}" type="pres">
      <dgm:prSet presAssocID="{835C6270-A922-4D48-B8A8-12F17746E9C2}" presName="spacer" presStyleCnt="0"/>
      <dgm:spPr/>
    </dgm:pt>
    <dgm:pt modelId="{ADD5F983-C474-AC45-93E9-98A89D751FB3}" type="pres">
      <dgm:prSet presAssocID="{FEE17596-99B3-43DF-BDAA-1A62B5421A8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1E72654-2E7E-0142-8459-0240D6197BAB}" type="pres">
      <dgm:prSet presAssocID="{7E1197BE-5347-44C1-B52F-D8BFE5D0C190}" presName="spacer" presStyleCnt="0"/>
      <dgm:spPr/>
    </dgm:pt>
    <dgm:pt modelId="{8D67EA03-EE1E-0244-BCEF-C0CD60429FF9}" type="pres">
      <dgm:prSet presAssocID="{0E86A611-30CC-46A0-AD32-8C33D1FD02D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3C58EAE-FF22-B140-8347-3724A2E2F1C7}" type="pres">
      <dgm:prSet presAssocID="{99C2932E-8160-4668-A707-7A710F2CBBDB}" presName="spacer" presStyleCnt="0"/>
      <dgm:spPr/>
    </dgm:pt>
    <dgm:pt modelId="{8A669C74-93EF-564A-A5E2-972A6F1A89CF}" type="pres">
      <dgm:prSet presAssocID="{AE6367CA-0EC3-4616-AB12-9C6DF9F72C6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2EEBB03-89DF-454A-9137-E42017325BD2}" srcId="{ACA78618-7432-4E5B-8B03-70889A5D9C6E}" destId="{AE6367CA-0EC3-4616-AB12-9C6DF9F72C60}" srcOrd="4" destOrd="0" parTransId="{B7C0C200-3145-463C-8694-0856EF87908A}" sibTransId="{C24522B5-85EB-477B-91EE-65ED6D75B184}"/>
    <dgm:cxn modelId="{57C63611-6B5B-440A-8F6C-2666B0D4B565}" srcId="{ACA78618-7432-4E5B-8B03-70889A5D9C6E}" destId="{0E86A611-30CC-46A0-AD32-8C33D1FD02D6}" srcOrd="3" destOrd="0" parTransId="{7541BF73-4FC2-4C49-AD5A-18E59264FF66}" sibTransId="{99C2932E-8160-4668-A707-7A710F2CBBDB}"/>
    <dgm:cxn modelId="{F513BF12-DE26-6A42-887C-D8376F40E318}" type="presOf" srcId="{0E86A611-30CC-46A0-AD32-8C33D1FD02D6}" destId="{8D67EA03-EE1E-0244-BCEF-C0CD60429FF9}" srcOrd="0" destOrd="0" presId="urn:microsoft.com/office/officeart/2005/8/layout/vList2"/>
    <dgm:cxn modelId="{B206533D-8D6A-BE43-A7E4-B8AB23F6C368}" type="presOf" srcId="{A7357E4E-9A55-4FF1-8423-4D0068B9DDC7}" destId="{B2629F94-B4F8-4942-A0A0-B477AA74CCAB}" srcOrd="0" destOrd="0" presId="urn:microsoft.com/office/officeart/2005/8/layout/vList2"/>
    <dgm:cxn modelId="{3D858256-461F-4598-86C4-8AFF24C0C424}" srcId="{ACA78618-7432-4E5B-8B03-70889A5D9C6E}" destId="{A7357E4E-9A55-4FF1-8423-4D0068B9DDC7}" srcOrd="0" destOrd="0" parTransId="{322B39A3-4C69-4246-A32C-BD6AAF2738DC}" sibTransId="{E5AAAA6B-C01E-46E0-9CAC-EE50DC24CC16}"/>
    <dgm:cxn modelId="{BE3C8F69-B1A9-2D4B-9AD4-95560DF9CEAD}" type="presOf" srcId="{ACA78618-7432-4E5B-8B03-70889A5D9C6E}" destId="{91B72D92-B31F-E14D-8D85-0DFC2DAFA0B4}" srcOrd="0" destOrd="0" presId="urn:microsoft.com/office/officeart/2005/8/layout/vList2"/>
    <dgm:cxn modelId="{D59F06C4-F656-8440-A224-EF636266DED0}" type="presOf" srcId="{8D4C065A-A7E7-4DA0-9FED-463DEF10D9CC}" destId="{660F4D82-D0B1-2047-ACE9-5D2BB5A6337C}" srcOrd="0" destOrd="0" presId="urn:microsoft.com/office/officeart/2005/8/layout/vList2"/>
    <dgm:cxn modelId="{684FDDD0-1403-4D54-B3ED-1AB8BC06B287}" srcId="{ACA78618-7432-4E5B-8B03-70889A5D9C6E}" destId="{FEE17596-99B3-43DF-BDAA-1A62B5421A8A}" srcOrd="2" destOrd="0" parTransId="{CE1A2C88-2999-4FC2-8A1F-64075B1CB2FD}" sibTransId="{7E1197BE-5347-44C1-B52F-D8BFE5D0C190}"/>
    <dgm:cxn modelId="{56ECCBE4-3256-4C71-B436-4DE66ED3A159}" srcId="{ACA78618-7432-4E5B-8B03-70889A5D9C6E}" destId="{8D4C065A-A7E7-4DA0-9FED-463DEF10D9CC}" srcOrd="1" destOrd="0" parTransId="{D8F09686-3B82-47B5-AFF0-D60BB0AFC468}" sibTransId="{835C6270-A922-4D48-B8A8-12F17746E9C2}"/>
    <dgm:cxn modelId="{1B39ACEE-9F17-E740-987C-EAFB35C4DB3F}" type="presOf" srcId="{AE6367CA-0EC3-4616-AB12-9C6DF9F72C60}" destId="{8A669C74-93EF-564A-A5E2-972A6F1A89CF}" srcOrd="0" destOrd="0" presId="urn:microsoft.com/office/officeart/2005/8/layout/vList2"/>
    <dgm:cxn modelId="{D5B9FFF1-BFF5-544A-9EFB-896BAFFC77D9}" type="presOf" srcId="{FEE17596-99B3-43DF-BDAA-1A62B5421A8A}" destId="{ADD5F983-C474-AC45-93E9-98A89D751FB3}" srcOrd="0" destOrd="0" presId="urn:microsoft.com/office/officeart/2005/8/layout/vList2"/>
    <dgm:cxn modelId="{E3B7EBE1-ABE7-0D43-8066-68D84F013A25}" type="presParOf" srcId="{91B72D92-B31F-E14D-8D85-0DFC2DAFA0B4}" destId="{B2629F94-B4F8-4942-A0A0-B477AA74CCAB}" srcOrd="0" destOrd="0" presId="urn:microsoft.com/office/officeart/2005/8/layout/vList2"/>
    <dgm:cxn modelId="{E181CDD2-0CE5-F64C-82B6-9CAF34424F05}" type="presParOf" srcId="{91B72D92-B31F-E14D-8D85-0DFC2DAFA0B4}" destId="{35C4F7E4-5286-DF41-AB1A-0D99BE048108}" srcOrd="1" destOrd="0" presId="urn:microsoft.com/office/officeart/2005/8/layout/vList2"/>
    <dgm:cxn modelId="{1D5F3C79-B72A-1A43-AE46-3AF23ACCB0E1}" type="presParOf" srcId="{91B72D92-B31F-E14D-8D85-0DFC2DAFA0B4}" destId="{660F4D82-D0B1-2047-ACE9-5D2BB5A6337C}" srcOrd="2" destOrd="0" presId="urn:microsoft.com/office/officeart/2005/8/layout/vList2"/>
    <dgm:cxn modelId="{A4B72E04-EB51-7146-BC24-5CEE88270472}" type="presParOf" srcId="{91B72D92-B31F-E14D-8D85-0DFC2DAFA0B4}" destId="{331780C4-FEE7-8740-923B-332F3132027B}" srcOrd="3" destOrd="0" presId="urn:microsoft.com/office/officeart/2005/8/layout/vList2"/>
    <dgm:cxn modelId="{471F7836-4014-914D-A1B0-78114D73852B}" type="presParOf" srcId="{91B72D92-B31F-E14D-8D85-0DFC2DAFA0B4}" destId="{ADD5F983-C474-AC45-93E9-98A89D751FB3}" srcOrd="4" destOrd="0" presId="urn:microsoft.com/office/officeart/2005/8/layout/vList2"/>
    <dgm:cxn modelId="{B393BD18-3363-0945-BFF2-512B25341A28}" type="presParOf" srcId="{91B72D92-B31F-E14D-8D85-0DFC2DAFA0B4}" destId="{E1E72654-2E7E-0142-8459-0240D6197BAB}" srcOrd="5" destOrd="0" presId="urn:microsoft.com/office/officeart/2005/8/layout/vList2"/>
    <dgm:cxn modelId="{B2BFB53F-9FF1-324D-9E1B-6A4CAF17A961}" type="presParOf" srcId="{91B72D92-B31F-E14D-8D85-0DFC2DAFA0B4}" destId="{8D67EA03-EE1E-0244-BCEF-C0CD60429FF9}" srcOrd="6" destOrd="0" presId="urn:microsoft.com/office/officeart/2005/8/layout/vList2"/>
    <dgm:cxn modelId="{A6F18ADC-59FE-0440-9003-1686A4CBE634}" type="presParOf" srcId="{91B72D92-B31F-E14D-8D85-0DFC2DAFA0B4}" destId="{63C58EAE-FF22-B140-8347-3724A2E2F1C7}" srcOrd="7" destOrd="0" presId="urn:microsoft.com/office/officeart/2005/8/layout/vList2"/>
    <dgm:cxn modelId="{5147D511-DC05-6A4E-830A-8848F706D066}" type="presParOf" srcId="{91B72D92-B31F-E14D-8D85-0DFC2DAFA0B4}" destId="{8A669C74-93EF-564A-A5E2-972A6F1A89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505BFE-8F11-48AF-83D5-F56BAADFFA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58596E-CEDC-4CC0-A24B-765919308DFF}">
      <dgm:prSet/>
      <dgm:spPr/>
      <dgm:t>
        <a:bodyPr/>
        <a:lstStyle/>
        <a:p>
          <a:r>
            <a:rPr lang="en-GB"/>
            <a:t>Cloud infrastructure and API usage (pay-as-you-go)</a:t>
          </a:r>
          <a:endParaRPr lang="en-US"/>
        </a:p>
      </dgm:t>
    </dgm:pt>
    <dgm:pt modelId="{3FB567D2-551D-4BDB-AD6E-00A2DF21E028}" type="parTrans" cxnId="{90033A8E-0A36-44F5-B3D3-B4D658B094B0}">
      <dgm:prSet/>
      <dgm:spPr/>
      <dgm:t>
        <a:bodyPr/>
        <a:lstStyle/>
        <a:p>
          <a:endParaRPr lang="en-US"/>
        </a:p>
      </dgm:t>
    </dgm:pt>
    <dgm:pt modelId="{7B045564-64F1-454A-BB4A-E4D6E7D9DCCA}" type="sibTrans" cxnId="{90033A8E-0A36-44F5-B3D3-B4D658B094B0}">
      <dgm:prSet/>
      <dgm:spPr/>
      <dgm:t>
        <a:bodyPr/>
        <a:lstStyle/>
        <a:p>
          <a:endParaRPr lang="en-US"/>
        </a:p>
      </dgm:t>
    </dgm:pt>
    <dgm:pt modelId="{F1FE98DF-A99D-4859-8F8A-C85CFB44E958}">
      <dgm:prSet/>
      <dgm:spPr/>
      <dgm:t>
        <a:bodyPr/>
        <a:lstStyle/>
        <a:p>
          <a:r>
            <a:rPr lang="en-GB"/>
            <a:t>Development and R&amp;D costs</a:t>
          </a:r>
          <a:endParaRPr lang="en-US"/>
        </a:p>
      </dgm:t>
    </dgm:pt>
    <dgm:pt modelId="{5E8DB9D4-4071-45F1-81F1-BFE7BF1A6B5E}" type="parTrans" cxnId="{E6999DEB-B110-417F-BC03-2F9231F5F450}">
      <dgm:prSet/>
      <dgm:spPr/>
      <dgm:t>
        <a:bodyPr/>
        <a:lstStyle/>
        <a:p>
          <a:endParaRPr lang="en-US"/>
        </a:p>
      </dgm:t>
    </dgm:pt>
    <dgm:pt modelId="{533AC146-2485-45A4-8960-EA627E40AEFA}" type="sibTrans" cxnId="{E6999DEB-B110-417F-BC03-2F9231F5F450}">
      <dgm:prSet/>
      <dgm:spPr/>
      <dgm:t>
        <a:bodyPr/>
        <a:lstStyle/>
        <a:p>
          <a:endParaRPr lang="en-US"/>
        </a:p>
      </dgm:t>
    </dgm:pt>
    <dgm:pt modelId="{6D8A755F-F64F-460C-B0F8-F75CF481C545}">
      <dgm:prSet/>
      <dgm:spPr/>
      <dgm:t>
        <a:bodyPr/>
        <a:lstStyle/>
        <a:p>
          <a:r>
            <a:rPr lang="en-GB"/>
            <a:t>Customer support and onboarding</a:t>
          </a:r>
          <a:endParaRPr lang="en-US"/>
        </a:p>
      </dgm:t>
    </dgm:pt>
    <dgm:pt modelId="{8BA69046-7A0F-40A8-B7D3-062885E4F4FA}" type="parTrans" cxnId="{03C202FF-2284-4C24-A719-BF7D7DE5F906}">
      <dgm:prSet/>
      <dgm:spPr/>
      <dgm:t>
        <a:bodyPr/>
        <a:lstStyle/>
        <a:p>
          <a:endParaRPr lang="en-US"/>
        </a:p>
      </dgm:t>
    </dgm:pt>
    <dgm:pt modelId="{50DA4C2D-EE0E-4FAF-8B95-0BCD76EECFF8}" type="sibTrans" cxnId="{03C202FF-2284-4C24-A719-BF7D7DE5F906}">
      <dgm:prSet/>
      <dgm:spPr/>
      <dgm:t>
        <a:bodyPr/>
        <a:lstStyle/>
        <a:p>
          <a:endParaRPr lang="en-US"/>
        </a:p>
      </dgm:t>
    </dgm:pt>
    <dgm:pt modelId="{EC68841A-A0D1-4560-B7C9-58EB696CAAFC}">
      <dgm:prSet/>
      <dgm:spPr/>
      <dgm:t>
        <a:bodyPr/>
        <a:lstStyle/>
        <a:p>
          <a:r>
            <a:rPr lang="en-GB"/>
            <a:t>Marketing and business development (advertising, events)</a:t>
          </a:r>
          <a:endParaRPr lang="en-US"/>
        </a:p>
      </dgm:t>
    </dgm:pt>
    <dgm:pt modelId="{CBA0A15B-D266-4374-B23A-E9F57066E3D7}" type="parTrans" cxnId="{FC852595-8D6C-415E-8577-00363A801203}">
      <dgm:prSet/>
      <dgm:spPr/>
      <dgm:t>
        <a:bodyPr/>
        <a:lstStyle/>
        <a:p>
          <a:endParaRPr lang="en-US"/>
        </a:p>
      </dgm:t>
    </dgm:pt>
    <dgm:pt modelId="{7F4DD7FE-5336-4BC7-B1D3-CC3449A898A9}" type="sibTrans" cxnId="{FC852595-8D6C-415E-8577-00363A801203}">
      <dgm:prSet/>
      <dgm:spPr/>
      <dgm:t>
        <a:bodyPr/>
        <a:lstStyle/>
        <a:p>
          <a:endParaRPr lang="en-US"/>
        </a:p>
      </dgm:t>
    </dgm:pt>
    <dgm:pt modelId="{FC4D8556-19FD-46E1-B4F7-C2C49BF5E9E6}">
      <dgm:prSet/>
      <dgm:spPr/>
      <dgm:t>
        <a:bodyPr/>
        <a:lstStyle/>
        <a:p>
          <a:r>
            <a:rPr lang="en-GB"/>
            <a:t>Salaries and operational costs</a:t>
          </a:r>
          <a:endParaRPr lang="en-US"/>
        </a:p>
      </dgm:t>
    </dgm:pt>
    <dgm:pt modelId="{E1A8A549-AB22-46F1-9C1A-2A0638A6EBBC}" type="parTrans" cxnId="{71284CFB-C4FD-4D32-AF8C-77C0E35E5837}">
      <dgm:prSet/>
      <dgm:spPr/>
      <dgm:t>
        <a:bodyPr/>
        <a:lstStyle/>
        <a:p>
          <a:endParaRPr lang="en-US"/>
        </a:p>
      </dgm:t>
    </dgm:pt>
    <dgm:pt modelId="{33CF753C-070B-4034-AA48-9275BD921F9F}" type="sibTrans" cxnId="{71284CFB-C4FD-4D32-AF8C-77C0E35E5837}">
      <dgm:prSet/>
      <dgm:spPr/>
      <dgm:t>
        <a:bodyPr/>
        <a:lstStyle/>
        <a:p>
          <a:endParaRPr lang="en-US"/>
        </a:p>
      </dgm:t>
    </dgm:pt>
    <dgm:pt modelId="{A18BBE7E-48BC-46F3-887D-CA42834B8560}">
      <dgm:prSet/>
      <dgm:spPr/>
      <dgm:t>
        <a:bodyPr/>
        <a:lstStyle/>
        <a:p>
          <a:r>
            <a:rPr lang="en-GB"/>
            <a:t>Licensing fees (for map, data, or third-party APIs)</a:t>
          </a:r>
          <a:endParaRPr lang="en-US"/>
        </a:p>
      </dgm:t>
    </dgm:pt>
    <dgm:pt modelId="{6982C538-7AD6-4B89-A86F-36FC5FCA12ED}" type="parTrans" cxnId="{D9DA79DA-9437-4C97-96C2-0C04BE480D80}">
      <dgm:prSet/>
      <dgm:spPr/>
      <dgm:t>
        <a:bodyPr/>
        <a:lstStyle/>
        <a:p>
          <a:endParaRPr lang="en-US"/>
        </a:p>
      </dgm:t>
    </dgm:pt>
    <dgm:pt modelId="{E46E04DF-0DE5-42E6-B5C4-B52199262C58}" type="sibTrans" cxnId="{D9DA79DA-9437-4C97-96C2-0C04BE480D80}">
      <dgm:prSet/>
      <dgm:spPr/>
      <dgm:t>
        <a:bodyPr/>
        <a:lstStyle/>
        <a:p>
          <a:endParaRPr lang="en-US"/>
        </a:p>
      </dgm:t>
    </dgm:pt>
    <dgm:pt modelId="{25310C20-ED5A-44F7-95D2-2081E300D931}" type="pres">
      <dgm:prSet presAssocID="{43505BFE-8F11-48AF-83D5-F56BAADFFAE9}" presName="root" presStyleCnt="0">
        <dgm:presLayoutVars>
          <dgm:dir/>
          <dgm:resizeHandles val="exact"/>
        </dgm:presLayoutVars>
      </dgm:prSet>
      <dgm:spPr/>
    </dgm:pt>
    <dgm:pt modelId="{6D08C523-BCE2-4201-90A3-08D73C061349}" type="pres">
      <dgm:prSet presAssocID="{4D58596E-CEDC-4CC0-A24B-765919308DFF}" presName="compNode" presStyleCnt="0"/>
      <dgm:spPr/>
    </dgm:pt>
    <dgm:pt modelId="{CC383DA4-2234-4DB1-B07A-3C5A285D88FE}" type="pres">
      <dgm:prSet presAssocID="{4D58596E-CEDC-4CC0-A24B-765919308DFF}" presName="bgRect" presStyleLbl="bgShp" presStyleIdx="0" presStyleCnt="6"/>
      <dgm:spPr/>
    </dgm:pt>
    <dgm:pt modelId="{763FCEBA-C499-42A7-A37D-0E76D81C6637}" type="pres">
      <dgm:prSet presAssocID="{4D58596E-CEDC-4CC0-A24B-765919308DF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D4458A8-D60F-4FA0-9355-09F1F20956FF}" type="pres">
      <dgm:prSet presAssocID="{4D58596E-CEDC-4CC0-A24B-765919308DFF}" presName="spaceRect" presStyleCnt="0"/>
      <dgm:spPr/>
    </dgm:pt>
    <dgm:pt modelId="{4D9321D6-0D49-483E-AD71-E490942EE71C}" type="pres">
      <dgm:prSet presAssocID="{4D58596E-CEDC-4CC0-A24B-765919308DFF}" presName="parTx" presStyleLbl="revTx" presStyleIdx="0" presStyleCnt="6">
        <dgm:presLayoutVars>
          <dgm:chMax val="0"/>
          <dgm:chPref val="0"/>
        </dgm:presLayoutVars>
      </dgm:prSet>
      <dgm:spPr/>
    </dgm:pt>
    <dgm:pt modelId="{84F8DB49-6E41-4072-9AA0-DB041C73DA34}" type="pres">
      <dgm:prSet presAssocID="{7B045564-64F1-454A-BB4A-E4D6E7D9DCCA}" presName="sibTrans" presStyleCnt="0"/>
      <dgm:spPr/>
    </dgm:pt>
    <dgm:pt modelId="{BBCA147D-4658-4C18-91D1-1ACD4BE38292}" type="pres">
      <dgm:prSet presAssocID="{F1FE98DF-A99D-4859-8F8A-C85CFB44E958}" presName="compNode" presStyleCnt="0"/>
      <dgm:spPr/>
    </dgm:pt>
    <dgm:pt modelId="{5D466FBC-0B82-4784-BEDE-4A32FF2491F4}" type="pres">
      <dgm:prSet presAssocID="{F1FE98DF-A99D-4859-8F8A-C85CFB44E958}" presName="bgRect" presStyleLbl="bgShp" presStyleIdx="1" presStyleCnt="6"/>
      <dgm:spPr/>
    </dgm:pt>
    <dgm:pt modelId="{A841D38C-623D-4140-AE37-6928CBB8A71B}" type="pres">
      <dgm:prSet presAssocID="{F1FE98DF-A99D-4859-8F8A-C85CFB44E95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4A7705C7-066D-4672-AC09-7BECBCACD6F8}" type="pres">
      <dgm:prSet presAssocID="{F1FE98DF-A99D-4859-8F8A-C85CFB44E958}" presName="spaceRect" presStyleCnt="0"/>
      <dgm:spPr/>
    </dgm:pt>
    <dgm:pt modelId="{E957BCBC-CC37-479D-8771-0E929B87E8FF}" type="pres">
      <dgm:prSet presAssocID="{F1FE98DF-A99D-4859-8F8A-C85CFB44E958}" presName="parTx" presStyleLbl="revTx" presStyleIdx="1" presStyleCnt="6">
        <dgm:presLayoutVars>
          <dgm:chMax val="0"/>
          <dgm:chPref val="0"/>
        </dgm:presLayoutVars>
      </dgm:prSet>
      <dgm:spPr/>
    </dgm:pt>
    <dgm:pt modelId="{02A3A2B9-2A2A-42B0-B0EE-FFFB36F369C9}" type="pres">
      <dgm:prSet presAssocID="{533AC146-2485-45A4-8960-EA627E40AEFA}" presName="sibTrans" presStyleCnt="0"/>
      <dgm:spPr/>
    </dgm:pt>
    <dgm:pt modelId="{53558464-28F9-4564-9F17-BB30387688B8}" type="pres">
      <dgm:prSet presAssocID="{6D8A755F-F64F-460C-B0F8-F75CF481C545}" presName="compNode" presStyleCnt="0"/>
      <dgm:spPr/>
    </dgm:pt>
    <dgm:pt modelId="{5D607C1D-A665-4F45-B320-8308CCA206C1}" type="pres">
      <dgm:prSet presAssocID="{6D8A755F-F64F-460C-B0F8-F75CF481C545}" presName="bgRect" presStyleLbl="bgShp" presStyleIdx="2" presStyleCnt="6"/>
      <dgm:spPr/>
    </dgm:pt>
    <dgm:pt modelId="{989969EB-92E9-4D8B-B5D2-4E38F48E26FD}" type="pres">
      <dgm:prSet presAssocID="{6D8A755F-F64F-460C-B0F8-F75CF481C54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0A7A880-EB81-4F91-9BBF-38CC7ACB3EB0}" type="pres">
      <dgm:prSet presAssocID="{6D8A755F-F64F-460C-B0F8-F75CF481C545}" presName="spaceRect" presStyleCnt="0"/>
      <dgm:spPr/>
    </dgm:pt>
    <dgm:pt modelId="{CE4AEBFB-0BBC-4AFD-B5BA-1F3D136260CF}" type="pres">
      <dgm:prSet presAssocID="{6D8A755F-F64F-460C-B0F8-F75CF481C545}" presName="parTx" presStyleLbl="revTx" presStyleIdx="2" presStyleCnt="6">
        <dgm:presLayoutVars>
          <dgm:chMax val="0"/>
          <dgm:chPref val="0"/>
        </dgm:presLayoutVars>
      </dgm:prSet>
      <dgm:spPr/>
    </dgm:pt>
    <dgm:pt modelId="{2731F50D-FB60-40F0-9BA9-ABB1385690DC}" type="pres">
      <dgm:prSet presAssocID="{50DA4C2D-EE0E-4FAF-8B95-0BCD76EECFF8}" presName="sibTrans" presStyleCnt="0"/>
      <dgm:spPr/>
    </dgm:pt>
    <dgm:pt modelId="{ACCD0E81-0EF4-423B-96F9-35A6A773218E}" type="pres">
      <dgm:prSet presAssocID="{EC68841A-A0D1-4560-B7C9-58EB696CAAFC}" presName="compNode" presStyleCnt="0"/>
      <dgm:spPr/>
    </dgm:pt>
    <dgm:pt modelId="{EAF382AB-D360-4910-B5C0-241112B95AEF}" type="pres">
      <dgm:prSet presAssocID="{EC68841A-A0D1-4560-B7C9-58EB696CAAFC}" presName="bgRect" presStyleLbl="bgShp" presStyleIdx="3" presStyleCnt="6"/>
      <dgm:spPr/>
    </dgm:pt>
    <dgm:pt modelId="{11AF86D4-2419-455E-9127-0D0130496AB6}" type="pres">
      <dgm:prSet presAssocID="{EC68841A-A0D1-4560-B7C9-58EB696CAAF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DECFF6C4-D7C6-42D4-8071-77529A2748EE}" type="pres">
      <dgm:prSet presAssocID="{EC68841A-A0D1-4560-B7C9-58EB696CAAFC}" presName="spaceRect" presStyleCnt="0"/>
      <dgm:spPr/>
    </dgm:pt>
    <dgm:pt modelId="{8CB04C64-F674-41C0-BEE0-724D8135D51D}" type="pres">
      <dgm:prSet presAssocID="{EC68841A-A0D1-4560-B7C9-58EB696CAAFC}" presName="parTx" presStyleLbl="revTx" presStyleIdx="3" presStyleCnt="6">
        <dgm:presLayoutVars>
          <dgm:chMax val="0"/>
          <dgm:chPref val="0"/>
        </dgm:presLayoutVars>
      </dgm:prSet>
      <dgm:spPr/>
    </dgm:pt>
    <dgm:pt modelId="{CF922A05-894F-4569-B5A5-FF84E188E536}" type="pres">
      <dgm:prSet presAssocID="{7F4DD7FE-5336-4BC7-B1D3-CC3449A898A9}" presName="sibTrans" presStyleCnt="0"/>
      <dgm:spPr/>
    </dgm:pt>
    <dgm:pt modelId="{9E6C656E-F98A-497E-A651-E35002C601E2}" type="pres">
      <dgm:prSet presAssocID="{FC4D8556-19FD-46E1-B4F7-C2C49BF5E9E6}" presName="compNode" presStyleCnt="0"/>
      <dgm:spPr/>
    </dgm:pt>
    <dgm:pt modelId="{F3093318-09B2-40D0-A91B-1AFFC02D4C6B}" type="pres">
      <dgm:prSet presAssocID="{FC4D8556-19FD-46E1-B4F7-C2C49BF5E9E6}" presName="bgRect" presStyleLbl="bgShp" presStyleIdx="4" presStyleCnt="6"/>
      <dgm:spPr/>
    </dgm:pt>
    <dgm:pt modelId="{E00B5C2C-7645-4A48-8382-9C9724390F96}" type="pres">
      <dgm:prSet presAssocID="{FC4D8556-19FD-46E1-B4F7-C2C49BF5E9E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2B60120-B15D-4493-B601-5305E11454C7}" type="pres">
      <dgm:prSet presAssocID="{FC4D8556-19FD-46E1-B4F7-C2C49BF5E9E6}" presName="spaceRect" presStyleCnt="0"/>
      <dgm:spPr/>
    </dgm:pt>
    <dgm:pt modelId="{36D4E056-CB7F-4F17-82D6-996CF60A7D22}" type="pres">
      <dgm:prSet presAssocID="{FC4D8556-19FD-46E1-B4F7-C2C49BF5E9E6}" presName="parTx" presStyleLbl="revTx" presStyleIdx="4" presStyleCnt="6">
        <dgm:presLayoutVars>
          <dgm:chMax val="0"/>
          <dgm:chPref val="0"/>
        </dgm:presLayoutVars>
      </dgm:prSet>
      <dgm:spPr/>
    </dgm:pt>
    <dgm:pt modelId="{D753D45F-0852-4500-BF87-1BAF0688D221}" type="pres">
      <dgm:prSet presAssocID="{33CF753C-070B-4034-AA48-9275BD921F9F}" presName="sibTrans" presStyleCnt="0"/>
      <dgm:spPr/>
    </dgm:pt>
    <dgm:pt modelId="{683B200A-C869-435F-BCA4-E5A2094C5BBA}" type="pres">
      <dgm:prSet presAssocID="{A18BBE7E-48BC-46F3-887D-CA42834B8560}" presName="compNode" presStyleCnt="0"/>
      <dgm:spPr/>
    </dgm:pt>
    <dgm:pt modelId="{3E839769-F988-477C-ABA9-F84E23132898}" type="pres">
      <dgm:prSet presAssocID="{A18BBE7E-48BC-46F3-887D-CA42834B8560}" presName="bgRect" presStyleLbl="bgShp" presStyleIdx="5" presStyleCnt="6"/>
      <dgm:spPr/>
    </dgm:pt>
    <dgm:pt modelId="{1D8B2E08-BD8F-4ED7-AF6A-B5E845BFF5DF}" type="pres">
      <dgm:prSet presAssocID="{A18BBE7E-48BC-46F3-887D-CA42834B856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71F9A6B-ACBF-44CA-A2E8-FED75150A6E3}" type="pres">
      <dgm:prSet presAssocID="{A18BBE7E-48BC-46F3-887D-CA42834B8560}" presName="spaceRect" presStyleCnt="0"/>
      <dgm:spPr/>
    </dgm:pt>
    <dgm:pt modelId="{3FE252C7-69D8-4E8F-B145-2046EC9C5690}" type="pres">
      <dgm:prSet presAssocID="{A18BBE7E-48BC-46F3-887D-CA42834B856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1F79111-5FD9-4BDD-AA10-C70CD6E8A796}" type="presOf" srcId="{6D8A755F-F64F-460C-B0F8-F75CF481C545}" destId="{CE4AEBFB-0BBC-4AFD-B5BA-1F3D136260CF}" srcOrd="0" destOrd="0" presId="urn:microsoft.com/office/officeart/2018/2/layout/IconVerticalSolidList"/>
    <dgm:cxn modelId="{1FD02444-7D67-467A-84D5-675864344BE4}" type="presOf" srcId="{4D58596E-CEDC-4CC0-A24B-765919308DFF}" destId="{4D9321D6-0D49-483E-AD71-E490942EE71C}" srcOrd="0" destOrd="0" presId="urn:microsoft.com/office/officeart/2018/2/layout/IconVerticalSolidList"/>
    <dgm:cxn modelId="{FA1CDA7C-3178-494F-8BD2-714B4245F560}" type="presOf" srcId="{A18BBE7E-48BC-46F3-887D-CA42834B8560}" destId="{3FE252C7-69D8-4E8F-B145-2046EC9C5690}" srcOrd="0" destOrd="0" presId="urn:microsoft.com/office/officeart/2018/2/layout/IconVerticalSolidList"/>
    <dgm:cxn modelId="{8E76C28C-AB50-4D56-8AE0-2E12A98D3E4A}" type="presOf" srcId="{43505BFE-8F11-48AF-83D5-F56BAADFFAE9}" destId="{25310C20-ED5A-44F7-95D2-2081E300D931}" srcOrd="0" destOrd="0" presId="urn:microsoft.com/office/officeart/2018/2/layout/IconVerticalSolidList"/>
    <dgm:cxn modelId="{90033A8E-0A36-44F5-B3D3-B4D658B094B0}" srcId="{43505BFE-8F11-48AF-83D5-F56BAADFFAE9}" destId="{4D58596E-CEDC-4CC0-A24B-765919308DFF}" srcOrd="0" destOrd="0" parTransId="{3FB567D2-551D-4BDB-AD6E-00A2DF21E028}" sibTransId="{7B045564-64F1-454A-BB4A-E4D6E7D9DCCA}"/>
    <dgm:cxn modelId="{D11E3A92-F7C4-4B34-9ACE-FFBFF22E6E58}" type="presOf" srcId="{F1FE98DF-A99D-4859-8F8A-C85CFB44E958}" destId="{E957BCBC-CC37-479D-8771-0E929B87E8FF}" srcOrd="0" destOrd="0" presId="urn:microsoft.com/office/officeart/2018/2/layout/IconVerticalSolidList"/>
    <dgm:cxn modelId="{C3C5B393-DB88-4E1A-950F-F6465043786F}" type="presOf" srcId="{FC4D8556-19FD-46E1-B4F7-C2C49BF5E9E6}" destId="{36D4E056-CB7F-4F17-82D6-996CF60A7D22}" srcOrd="0" destOrd="0" presId="urn:microsoft.com/office/officeart/2018/2/layout/IconVerticalSolidList"/>
    <dgm:cxn modelId="{FC852595-8D6C-415E-8577-00363A801203}" srcId="{43505BFE-8F11-48AF-83D5-F56BAADFFAE9}" destId="{EC68841A-A0D1-4560-B7C9-58EB696CAAFC}" srcOrd="3" destOrd="0" parTransId="{CBA0A15B-D266-4374-B23A-E9F57066E3D7}" sibTransId="{7F4DD7FE-5336-4BC7-B1D3-CC3449A898A9}"/>
    <dgm:cxn modelId="{574E3EBE-7CCB-457B-A30D-0CDB459C310C}" type="presOf" srcId="{EC68841A-A0D1-4560-B7C9-58EB696CAAFC}" destId="{8CB04C64-F674-41C0-BEE0-724D8135D51D}" srcOrd="0" destOrd="0" presId="urn:microsoft.com/office/officeart/2018/2/layout/IconVerticalSolidList"/>
    <dgm:cxn modelId="{D9DA79DA-9437-4C97-96C2-0C04BE480D80}" srcId="{43505BFE-8F11-48AF-83D5-F56BAADFFAE9}" destId="{A18BBE7E-48BC-46F3-887D-CA42834B8560}" srcOrd="5" destOrd="0" parTransId="{6982C538-7AD6-4B89-A86F-36FC5FCA12ED}" sibTransId="{E46E04DF-0DE5-42E6-B5C4-B52199262C58}"/>
    <dgm:cxn modelId="{E6999DEB-B110-417F-BC03-2F9231F5F450}" srcId="{43505BFE-8F11-48AF-83D5-F56BAADFFAE9}" destId="{F1FE98DF-A99D-4859-8F8A-C85CFB44E958}" srcOrd="1" destOrd="0" parTransId="{5E8DB9D4-4071-45F1-81F1-BFE7BF1A6B5E}" sibTransId="{533AC146-2485-45A4-8960-EA627E40AEFA}"/>
    <dgm:cxn modelId="{71284CFB-C4FD-4D32-AF8C-77C0E35E5837}" srcId="{43505BFE-8F11-48AF-83D5-F56BAADFFAE9}" destId="{FC4D8556-19FD-46E1-B4F7-C2C49BF5E9E6}" srcOrd="4" destOrd="0" parTransId="{E1A8A549-AB22-46F1-9C1A-2A0638A6EBBC}" sibTransId="{33CF753C-070B-4034-AA48-9275BD921F9F}"/>
    <dgm:cxn modelId="{03C202FF-2284-4C24-A719-BF7D7DE5F906}" srcId="{43505BFE-8F11-48AF-83D5-F56BAADFFAE9}" destId="{6D8A755F-F64F-460C-B0F8-F75CF481C545}" srcOrd="2" destOrd="0" parTransId="{8BA69046-7A0F-40A8-B7D3-062885E4F4FA}" sibTransId="{50DA4C2D-EE0E-4FAF-8B95-0BCD76EECFF8}"/>
    <dgm:cxn modelId="{31D05363-5806-4F40-99B4-53196DFE9BA3}" type="presParOf" srcId="{25310C20-ED5A-44F7-95D2-2081E300D931}" destId="{6D08C523-BCE2-4201-90A3-08D73C061349}" srcOrd="0" destOrd="0" presId="urn:microsoft.com/office/officeart/2018/2/layout/IconVerticalSolidList"/>
    <dgm:cxn modelId="{F4A8F280-E742-4415-A29F-CAF09FF5F82A}" type="presParOf" srcId="{6D08C523-BCE2-4201-90A3-08D73C061349}" destId="{CC383DA4-2234-4DB1-B07A-3C5A285D88FE}" srcOrd="0" destOrd="0" presId="urn:microsoft.com/office/officeart/2018/2/layout/IconVerticalSolidList"/>
    <dgm:cxn modelId="{792562C1-2B16-404F-A029-5F4BB8C10F22}" type="presParOf" srcId="{6D08C523-BCE2-4201-90A3-08D73C061349}" destId="{763FCEBA-C499-42A7-A37D-0E76D81C6637}" srcOrd="1" destOrd="0" presId="urn:microsoft.com/office/officeart/2018/2/layout/IconVerticalSolidList"/>
    <dgm:cxn modelId="{20BEEF7A-B3E5-4327-AA89-280618240381}" type="presParOf" srcId="{6D08C523-BCE2-4201-90A3-08D73C061349}" destId="{0D4458A8-D60F-4FA0-9355-09F1F20956FF}" srcOrd="2" destOrd="0" presId="urn:microsoft.com/office/officeart/2018/2/layout/IconVerticalSolidList"/>
    <dgm:cxn modelId="{0DAAE7F2-78CE-4B6E-ACBF-B95C42535ADE}" type="presParOf" srcId="{6D08C523-BCE2-4201-90A3-08D73C061349}" destId="{4D9321D6-0D49-483E-AD71-E490942EE71C}" srcOrd="3" destOrd="0" presId="urn:microsoft.com/office/officeart/2018/2/layout/IconVerticalSolidList"/>
    <dgm:cxn modelId="{35B7D18F-F4DB-44B7-B35E-130CA43B8061}" type="presParOf" srcId="{25310C20-ED5A-44F7-95D2-2081E300D931}" destId="{84F8DB49-6E41-4072-9AA0-DB041C73DA34}" srcOrd="1" destOrd="0" presId="urn:microsoft.com/office/officeart/2018/2/layout/IconVerticalSolidList"/>
    <dgm:cxn modelId="{915FAAD5-BF12-4DD5-A8E1-D8FA3133F221}" type="presParOf" srcId="{25310C20-ED5A-44F7-95D2-2081E300D931}" destId="{BBCA147D-4658-4C18-91D1-1ACD4BE38292}" srcOrd="2" destOrd="0" presId="urn:microsoft.com/office/officeart/2018/2/layout/IconVerticalSolidList"/>
    <dgm:cxn modelId="{DBE94192-0B0B-4D82-8833-2DA800648B54}" type="presParOf" srcId="{BBCA147D-4658-4C18-91D1-1ACD4BE38292}" destId="{5D466FBC-0B82-4784-BEDE-4A32FF2491F4}" srcOrd="0" destOrd="0" presId="urn:microsoft.com/office/officeart/2018/2/layout/IconVerticalSolidList"/>
    <dgm:cxn modelId="{AD3B3A59-2BCF-44DA-89D6-28B157120057}" type="presParOf" srcId="{BBCA147D-4658-4C18-91D1-1ACD4BE38292}" destId="{A841D38C-623D-4140-AE37-6928CBB8A71B}" srcOrd="1" destOrd="0" presId="urn:microsoft.com/office/officeart/2018/2/layout/IconVerticalSolidList"/>
    <dgm:cxn modelId="{DA3C9582-6F14-4ABC-A10A-58D2B93E9F3F}" type="presParOf" srcId="{BBCA147D-4658-4C18-91D1-1ACD4BE38292}" destId="{4A7705C7-066D-4672-AC09-7BECBCACD6F8}" srcOrd="2" destOrd="0" presId="urn:microsoft.com/office/officeart/2018/2/layout/IconVerticalSolidList"/>
    <dgm:cxn modelId="{E097231D-2F44-46F0-8D1D-4122245D054D}" type="presParOf" srcId="{BBCA147D-4658-4C18-91D1-1ACD4BE38292}" destId="{E957BCBC-CC37-479D-8771-0E929B87E8FF}" srcOrd="3" destOrd="0" presId="urn:microsoft.com/office/officeart/2018/2/layout/IconVerticalSolidList"/>
    <dgm:cxn modelId="{D62C57B4-653D-42C6-80B4-B35D2829C5C6}" type="presParOf" srcId="{25310C20-ED5A-44F7-95D2-2081E300D931}" destId="{02A3A2B9-2A2A-42B0-B0EE-FFFB36F369C9}" srcOrd="3" destOrd="0" presId="urn:microsoft.com/office/officeart/2018/2/layout/IconVerticalSolidList"/>
    <dgm:cxn modelId="{B8A5C272-33A1-4ECB-824B-3B7786513C6F}" type="presParOf" srcId="{25310C20-ED5A-44F7-95D2-2081E300D931}" destId="{53558464-28F9-4564-9F17-BB30387688B8}" srcOrd="4" destOrd="0" presId="urn:microsoft.com/office/officeart/2018/2/layout/IconVerticalSolidList"/>
    <dgm:cxn modelId="{6F60B635-4F5B-4C87-83E4-29D5EBDFC174}" type="presParOf" srcId="{53558464-28F9-4564-9F17-BB30387688B8}" destId="{5D607C1D-A665-4F45-B320-8308CCA206C1}" srcOrd="0" destOrd="0" presId="urn:microsoft.com/office/officeart/2018/2/layout/IconVerticalSolidList"/>
    <dgm:cxn modelId="{25107032-63AA-460F-80BA-AF92A5D0B7FD}" type="presParOf" srcId="{53558464-28F9-4564-9F17-BB30387688B8}" destId="{989969EB-92E9-4D8B-B5D2-4E38F48E26FD}" srcOrd="1" destOrd="0" presId="urn:microsoft.com/office/officeart/2018/2/layout/IconVerticalSolidList"/>
    <dgm:cxn modelId="{04D250FF-38AE-442A-ADC7-DB4E35DD93AC}" type="presParOf" srcId="{53558464-28F9-4564-9F17-BB30387688B8}" destId="{40A7A880-EB81-4F91-9BBF-38CC7ACB3EB0}" srcOrd="2" destOrd="0" presId="urn:microsoft.com/office/officeart/2018/2/layout/IconVerticalSolidList"/>
    <dgm:cxn modelId="{68BEC814-7AF2-4938-94A9-FC50C9A0D511}" type="presParOf" srcId="{53558464-28F9-4564-9F17-BB30387688B8}" destId="{CE4AEBFB-0BBC-4AFD-B5BA-1F3D136260CF}" srcOrd="3" destOrd="0" presId="urn:microsoft.com/office/officeart/2018/2/layout/IconVerticalSolidList"/>
    <dgm:cxn modelId="{FA3EAD23-D3F1-4CE5-A70E-5C31E5C39C37}" type="presParOf" srcId="{25310C20-ED5A-44F7-95D2-2081E300D931}" destId="{2731F50D-FB60-40F0-9BA9-ABB1385690DC}" srcOrd="5" destOrd="0" presId="urn:microsoft.com/office/officeart/2018/2/layout/IconVerticalSolidList"/>
    <dgm:cxn modelId="{B07150E5-CD86-4578-94DD-F89960E981D9}" type="presParOf" srcId="{25310C20-ED5A-44F7-95D2-2081E300D931}" destId="{ACCD0E81-0EF4-423B-96F9-35A6A773218E}" srcOrd="6" destOrd="0" presId="urn:microsoft.com/office/officeart/2018/2/layout/IconVerticalSolidList"/>
    <dgm:cxn modelId="{AC2D53D9-AC8F-4ADF-8E61-F4AF2C0CED87}" type="presParOf" srcId="{ACCD0E81-0EF4-423B-96F9-35A6A773218E}" destId="{EAF382AB-D360-4910-B5C0-241112B95AEF}" srcOrd="0" destOrd="0" presId="urn:microsoft.com/office/officeart/2018/2/layout/IconVerticalSolidList"/>
    <dgm:cxn modelId="{DAE0B69D-DCB0-4255-89E4-9DF05A4A20FA}" type="presParOf" srcId="{ACCD0E81-0EF4-423B-96F9-35A6A773218E}" destId="{11AF86D4-2419-455E-9127-0D0130496AB6}" srcOrd="1" destOrd="0" presId="urn:microsoft.com/office/officeart/2018/2/layout/IconVerticalSolidList"/>
    <dgm:cxn modelId="{53C43793-8748-4A11-8A74-2A4BE0FFC60D}" type="presParOf" srcId="{ACCD0E81-0EF4-423B-96F9-35A6A773218E}" destId="{DECFF6C4-D7C6-42D4-8071-77529A2748EE}" srcOrd="2" destOrd="0" presId="urn:microsoft.com/office/officeart/2018/2/layout/IconVerticalSolidList"/>
    <dgm:cxn modelId="{7138EDE2-4D80-40E6-8F9C-FEEF26B308CB}" type="presParOf" srcId="{ACCD0E81-0EF4-423B-96F9-35A6A773218E}" destId="{8CB04C64-F674-41C0-BEE0-724D8135D51D}" srcOrd="3" destOrd="0" presId="urn:microsoft.com/office/officeart/2018/2/layout/IconVerticalSolidList"/>
    <dgm:cxn modelId="{E86CE155-5BE4-4068-BD5B-6027F8807915}" type="presParOf" srcId="{25310C20-ED5A-44F7-95D2-2081E300D931}" destId="{CF922A05-894F-4569-B5A5-FF84E188E536}" srcOrd="7" destOrd="0" presId="urn:microsoft.com/office/officeart/2018/2/layout/IconVerticalSolidList"/>
    <dgm:cxn modelId="{1520D346-9C43-4B30-821D-AB1276D2802F}" type="presParOf" srcId="{25310C20-ED5A-44F7-95D2-2081E300D931}" destId="{9E6C656E-F98A-497E-A651-E35002C601E2}" srcOrd="8" destOrd="0" presId="urn:microsoft.com/office/officeart/2018/2/layout/IconVerticalSolidList"/>
    <dgm:cxn modelId="{D6D270B1-8AC2-4219-9FCA-D527713F375D}" type="presParOf" srcId="{9E6C656E-F98A-497E-A651-E35002C601E2}" destId="{F3093318-09B2-40D0-A91B-1AFFC02D4C6B}" srcOrd="0" destOrd="0" presId="urn:microsoft.com/office/officeart/2018/2/layout/IconVerticalSolidList"/>
    <dgm:cxn modelId="{405910EA-EE84-4C9B-9661-6CC5C5D51D97}" type="presParOf" srcId="{9E6C656E-F98A-497E-A651-E35002C601E2}" destId="{E00B5C2C-7645-4A48-8382-9C9724390F96}" srcOrd="1" destOrd="0" presId="urn:microsoft.com/office/officeart/2018/2/layout/IconVerticalSolidList"/>
    <dgm:cxn modelId="{538EDF11-6EB5-4F4D-B01C-407E2582FD46}" type="presParOf" srcId="{9E6C656E-F98A-497E-A651-E35002C601E2}" destId="{B2B60120-B15D-4493-B601-5305E11454C7}" srcOrd="2" destOrd="0" presId="urn:microsoft.com/office/officeart/2018/2/layout/IconVerticalSolidList"/>
    <dgm:cxn modelId="{438B0EC9-75B8-4F9B-9455-467CE6EC47D9}" type="presParOf" srcId="{9E6C656E-F98A-497E-A651-E35002C601E2}" destId="{36D4E056-CB7F-4F17-82D6-996CF60A7D22}" srcOrd="3" destOrd="0" presId="urn:microsoft.com/office/officeart/2018/2/layout/IconVerticalSolidList"/>
    <dgm:cxn modelId="{6F05ADC5-590D-4B93-B140-2CED50905133}" type="presParOf" srcId="{25310C20-ED5A-44F7-95D2-2081E300D931}" destId="{D753D45F-0852-4500-BF87-1BAF0688D221}" srcOrd="9" destOrd="0" presId="urn:microsoft.com/office/officeart/2018/2/layout/IconVerticalSolidList"/>
    <dgm:cxn modelId="{8F1DF4DE-17D6-4E63-B0D1-EAE5CE978E13}" type="presParOf" srcId="{25310C20-ED5A-44F7-95D2-2081E300D931}" destId="{683B200A-C869-435F-BCA4-E5A2094C5BBA}" srcOrd="10" destOrd="0" presId="urn:microsoft.com/office/officeart/2018/2/layout/IconVerticalSolidList"/>
    <dgm:cxn modelId="{0E777951-2E81-4D20-9ADF-68BA297FE778}" type="presParOf" srcId="{683B200A-C869-435F-BCA4-E5A2094C5BBA}" destId="{3E839769-F988-477C-ABA9-F84E23132898}" srcOrd="0" destOrd="0" presId="urn:microsoft.com/office/officeart/2018/2/layout/IconVerticalSolidList"/>
    <dgm:cxn modelId="{5FBE992A-77F0-4503-A2E9-C90499D6D670}" type="presParOf" srcId="{683B200A-C869-435F-BCA4-E5A2094C5BBA}" destId="{1D8B2E08-BD8F-4ED7-AF6A-B5E845BFF5DF}" srcOrd="1" destOrd="0" presId="urn:microsoft.com/office/officeart/2018/2/layout/IconVerticalSolidList"/>
    <dgm:cxn modelId="{7F6E8507-EF62-4D0A-B7AA-9F0EA93B8A4A}" type="presParOf" srcId="{683B200A-C869-435F-BCA4-E5A2094C5BBA}" destId="{371F9A6B-ACBF-44CA-A2E8-FED75150A6E3}" srcOrd="2" destOrd="0" presId="urn:microsoft.com/office/officeart/2018/2/layout/IconVerticalSolidList"/>
    <dgm:cxn modelId="{0CE15A85-EB07-4D5A-A1BB-AEEFE5A84A51}" type="presParOf" srcId="{683B200A-C869-435F-BCA4-E5A2094C5BBA}" destId="{3FE252C7-69D8-4E8F-B145-2046EC9C56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6EB9BB-A2D2-456F-A370-054903060D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497690-925B-41F4-BC85-4CD820EF26D3}">
      <dgm:prSet/>
      <dgm:spPr/>
      <dgm:t>
        <a:bodyPr/>
        <a:lstStyle/>
        <a:p>
          <a:r>
            <a:rPr lang="en-GB"/>
            <a:t>Subscription plans (tiered based on fleet size and features)</a:t>
          </a:r>
          <a:endParaRPr lang="en-US"/>
        </a:p>
      </dgm:t>
    </dgm:pt>
    <dgm:pt modelId="{7C61891C-5157-4287-8BA1-1EABBC8534C5}" type="parTrans" cxnId="{9CA9D70F-A73A-4447-B1B5-A5E14DD0A364}">
      <dgm:prSet/>
      <dgm:spPr/>
      <dgm:t>
        <a:bodyPr/>
        <a:lstStyle/>
        <a:p>
          <a:endParaRPr lang="en-US"/>
        </a:p>
      </dgm:t>
    </dgm:pt>
    <dgm:pt modelId="{756D5900-1B1F-4C1C-BC64-C34276D6F72E}" type="sibTrans" cxnId="{9CA9D70F-A73A-4447-B1B5-A5E14DD0A364}">
      <dgm:prSet/>
      <dgm:spPr/>
      <dgm:t>
        <a:bodyPr/>
        <a:lstStyle/>
        <a:p>
          <a:endParaRPr lang="en-US"/>
        </a:p>
      </dgm:t>
    </dgm:pt>
    <dgm:pt modelId="{AF61A816-1C3C-40A0-A43E-0D2FA1370AFA}">
      <dgm:prSet/>
      <dgm:spPr/>
      <dgm:t>
        <a:bodyPr/>
        <a:lstStyle/>
        <a:p>
          <a:r>
            <a:rPr lang="en-GB"/>
            <a:t>Pay-per-use for advanced reports and analytics</a:t>
          </a:r>
          <a:endParaRPr lang="en-US"/>
        </a:p>
      </dgm:t>
    </dgm:pt>
    <dgm:pt modelId="{57DC1080-E828-46DD-85F8-4F768414FE8E}" type="parTrans" cxnId="{2524B6C0-8527-4E84-9257-746D1ADFFCE7}">
      <dgm:prSet/>
      <dgm:spPr/>
      <dgm:t>
        <a:bodyPr/>
        <a:lstStyle/>
        <a:p>
          <a:endParaRPr lang="en-US"/>
        </a:p>
      </dgm:t>
    </dgm:pt>
    <dgm:pt modelId="{981980A1-947D-4686-806E-ABDE901E2086}" type="sibTrans" cxnId="{2524B6C0-8527-4E84-9257-746D1ADFFCE7}">
      <dgm:prSet/>
      <dgm:spPr/>
      <dgm:t>
        <a:bodyPr/>
        <a:lstStyle/>
        <a:p>
          <a:endParaRPr lang="en-US"/>
        </a:p>
      </dgm:t>
    </dgm:pt>
    <dgm:pt modelId="{FB2CD733-D6A4-42D9-A4B2-58F644F750F7}">
      <dgm:prSet/>
      <dgm:spPr/>
      <dgm:t>
        <a:bodyPr/>
        <a:lstStyle/>
        <a:p>
          <a:r>
            <a:rPr lang="en-GB"/>
            <a:t>Premium support and customization services</a:t>
          </a:r>
          <a:endParaRPr lang="en-US"/>
        </a:p>
      </dgm:t>
    </dgm:pt>
    <dgm:pt modelId="{83C7A8F7-0DEF-48B2-84E7-2CF0D5EDE5E4}" type="parTrans" cxnId="{AEA99FD6-24C7-4126-9220-1C040BEA577D}">
      <dgm:prSet/>
      <dgm:spPr/>
      <dgm:t>
        <a:bodyPr/>
        <a:lstStyle/>
        <a:p>
          <a:endParaRPr lang="en-US"/>
        </a:p>
      </dgm:t>
    </dgm:pt>
    <dgm:pt modelId="{76BCD55E-84F6-4FBA-A737-96F81A9B9250}" type="sibTrans" cxnId="{AEA99FD6-24C7-4126-9220-1C040BEA577D}">
      <dgm:prSet/>
      <dgm:spPr/>
      <dgm:t>
        <a:bodyPr/>
        <a:lstStyle/>
        <a:p>
          <a:endParaRPr lang="en-US"/>
        </a:p>
      </dgm:t>
    </dgm:pt>
    <dgm:pt modelId="{41CB1B46-5607-42DE-AE6E-1EFDDCBC395A}" type="pres">
      <dgm:prSet presAssocID="{B86EB9BB-A2D2-456F-A370-054903060D22}" presName="root" presStyleCnt="0">
        <dgm:presLayoutVars>
          <dgm:dir/>
          <dgm:resizeHandles val="exact"/>
        </dgm:presLayoutVars>
      </dgm:prSet>
      <dgm:spPr/>
    </dgm:pt>
    <dgm:pt modelId="{F22E8C46-F745-4A29-9521-2A65E6E349A1}" type="pres">
      <dgm:prSet presAssocID="{A3497690-925B-41F4-BC85-4CD820EF26D3}" presName="compNode" presStyleCnt="0"/>
      <dgm:spPr/>
    </dgm:pt>
    <dgm:pt modelId="{D4DF0453-BA50-4816-984C-3325B4ABF123}" type="pres">
      <dgm:prSet presAssocID="{A3497690-925B-41F4-BC85-4CD820EF26D3}" presName="bgRect" presStyleLbl="bgShp" presStyleIdx="0" presStyleCnt="3"/>
      <dgm:spPr/>
    </dgm:pt>
    <dgm:pt modelId="{FA5D2D0D-3673-4AAE-8B52-830F837824B0}" type="pres">
      <dgm:prSet presAssocID="{A3497690-925B-41F4-BC85-4CD820EF26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4DF06118-E411-4236-96C4-6952A8582B2E}" type="pres">
      <dgm:prSet presAssocID="{A3497690-925B-41F4-BC85-4CD820EF26D3}" presName="spaceRect" presStyleCnt="0"/>
      <dgm:spPr/>
    </dgm:pt>
    <dgm:pt modelId="{2765C7A2-05F3-47A3-9BC6-BAA336BC7490}" type="pres">
      <dgm:prSet presAssocID="{A3497690-925B-41F4-BC85-4CD820EF26D3}" presName="parTx" presStyleLbl="revTx" presStyleIdx="0" presStyleCnt="3">
        <dgm:presLayoutVars>
          <dgm:chMax val="0"/>
          <dgm:chPref val="0"/>
        </dgm:presLayoutVars>
      </dgm:prSet>
      <dgm:spPr/>
    </dgm:pt>
    <dgm:pt modelId="{11F72726-E73D-4D5B-9EAD-52BF6DE136C8}" type="pres">
      <dgm:prSet presAssocID="{756D5900-1B1F-4C1C-BC64-C34276D6F72E}" presName="sibTrans" presStyleCnt="0"/>
      <dgm:spPr/>
    </dgm:pt>
    <dgm:pt modelId="{0E459D35-2B2A-4A94-82A1-BA40176F7EDB}" type="pres">
      <dgm:prSet presAssocID="{AF61A816-1C3C-40A0-A43E-0D2FA1370AFA}" presName="compNode" presStyleCnt="0"/>
      <dgm:spPr/>
    </dgm:pt>
    <dgm:pt modelId="{E76CB69E-2128-4839-A911-FD783A15F704}" type="pres">
      <dgm:prSet presAssocID="{AF61A816-1C3C-40A0-A43E-0D2FA1370AFA}" presName="bgRect" presStyleLbl="bgShp" presStyleIdx="1" presStyleCnt="3"/>
      <dgm:spPr/>
    </dgm:pt>
    <dgm:pt modelId="{E8A485E9-16C5-46F0-9820-79CD39B40DD7}" type="pres">
      <dgm:prSet presAssocID="{AF61A816-1C3C-40A0-A43E-0D2FA1370A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F006C60-C9D6-4253-9E2E-520204830FCD}" type="pres">
      <dgm:prSet presAssocID="{AF61A816-1C3C-40A0-A43E-0D2FA1370AFA}" presName="spaceRect" presStyleCnt="0"/>
      <dgm:spPr/>
    </dgm:pt>
    <dgm:pt modelId="{2E273253-982A-4B85-9F99-3710BBA1A130}" type="pres">
      <dgm:prSet presAssocID="{AF61A816-1C3C-40A0-A43E-0D2FA1370AFA}" presName="parTx" presStyleLbl="revTx" presStyleIdx="1" presStyleCnt="3">
        <dgm:presLayoutVars>
          <dgm:chMax val="0"/>
          <dgm:chPref val="0"/>
        </dgm:presLayoutVars>
      </dgm:prSet>
      <dgm:spPr/>
    </dgm:pt>
    <dgm:pt modelId="{C0736CEA-6DEE-440D-9651-75BC74A699C3}" type="pres">
      <dgm:prSet presAssocID="{981980A1-947D-4686-806E-ABDE901E2086}" presName="sibTrans" presStyleCnt="0"/>
      <dgm:spPr/>
    </dgm:pt>
    <dgm:pt modelId="{0255328A-23DB-4C6A-A60C-9AC0FC9D6BAD}" type="pres">
      <dgm:prSet presAssocID="{FB2CD733-D6A4-42D9-A4B2-58F644F750F7}" presName="compNode" presStyleCnt="0"/>
      <dgm:spPr/>
    </dgm:pt>
    <dgm:pt modelId="{C8AF892C-81CD-4891-9EAE-8BB8D436A520}" type="pres">
      <dgm:prSet presAssocID="{FB2CD733-D6A4-42D9-A4B2-58F644F750F7}" presName="bgRect" presStyleLbl="bgShp" presStyleIdx="2" presStyleCnt="3"/>
      <dgm:spPr/>
    </dgm:pt>
    <dgm:pt modelId="{B1EFC04D-A336-4A97-BE00-BF87D2D54759}" type="pres">
      <dgm:prSet presAssocID="{FB2CD733-D6A4-42D9-A4B2-58F644F750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DB9BFB5-6041-4D77-9765-B17FBCA3879F}" type="pres">
      <dgm:prSet presAssocID="{FB2CD733-D6A4-42D9-A4B2-58F644F750F7}" presName="spaceRect" presStyleCnt="0"/>
      <dgm:spPr/>
    </dgm:pt>
    <dgm:pt modelId="{F01ED553-6C9B-4448-A247-F19CDC597811}" type="pres">
      <dgm:prSet presAssocID="{FB2CD733-D6A4-42D9-A4B2-58F644F750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A9D70F-A73A-4447-B1B5-A5E14DD0A364}" srcId="{B86EB9BB-A2D2-456F-A370-054903060D22}" destId="{A3497690-925B-41F4-BC85-4CD820EF26D3}" srcOrd="0" destOrd="0" parTransId="{7C61891C-5157-4287-8BA1-1EABBC8534C5}" sibTransId="{756D5900-1B1F-4C1C-BC64-C34276D6F72E}"/>
    <dgm:cxn modelId="{E9470030-B166-47F0-BD45-F843C4CA4425}" type="presOf" srcId="{B86EB9BB-A2D2-456F-A370-054903060D22}" destId="{41CB1B46-5607-42DE-AE6E-1EFDDCBC395A}" srcOrd="0" destOrd="0" presId="urn:microsoft.com/office/officeart/2018/2/layout/IconVerticalSolidList"/>
    <dgm:cxn modelId="{9D5E6735-88CD-4DA9-AFA4-CEC43836B1A9}" type="presOf" srcId="{AF61A816-1C3C-40A0-A43E-0D2FA1370AFA}" destId="{2E273253-982A-4B85-9F99-3710BBA1A130}" srcOrd="0" destOrd="0" presId="urn:microsoft.com/office/officeart/2018/2/layout/IconVerticalSolidList"/>
    <dgm:cxn modelId="{6BB07D4C-C860-455C-ADE9-9C0055E7CE2C}" type="presOf" srcId="{FB2CD733-D6A4-42D9-A4B2-58F644F750F7}" destId="{F01ED553-6C9B-4448-A247-F19CDC597811}" srcOrd="0" destOrd="0" presId="urn:microsoft.com/office/officeart/2018/2/layout/IconVerticalSolidList"/>
    <dgm:cxn modelId="{080967AC-A63C-4E72-9B4E-A6E449C1E328}" type="presOf" srcId="{A3497690-925B-41F4-BC85-4CD820EF26D3}" destId="{2765C7A2-05F3-47A3-9BC6-BAA336BC7490}" srcOrd="0" destOrd="0" presId="urn:microsoft.com/office/officeart/2018/2/layout/IconVerticalSolidList"/>
    <dgm:cxn modelId="{2524B6C0-8527-4E84-9257-746D1ADFFCE7}" srcId="{B86EB9BB-A2D2-456F-A370-054903060D22}" destId="{AF61A816-1C3C-40A0-A43E-0D2FA1370AFA}" srcOrd="1" destOrd="0" parTransId="{57DC1080-E828-46DD-85F8-4F768414FE8E}" sibTransId="{981980A1-947D-4686-806E-ABDE901E2086}"/>
    <dgm:cxn modelId="{AEA99FD6-24C7-4126-9220-1C040BEA577D}" srcId="{B86EB9BB-A2D2-456F-A370-054903060D22}" destId="{FB2CD733-D6A4-42D9-A4B2-58F644F750F7}" srcOrd="2" destOrd="0" parTransId="{83C7A8F7-0DEF-48B2-84E7-2CF0D5EDE5E4}" sibTransId="{76BCD55E-84F6-4FBA-A737-96F81A9B9250}"/>
    <dgm:cxn modelId="{5C609B45-46E9-4E40-94E5-CAC22DCDB178}" type="presParOf" srcId="{41CB1B46-5607-42DE-AE6E-1EFDDCBC395A}" destId="{F22E8C46-F745-4A29-9521-2A65E6E349A1}" srcOrd="0" destOrd="0" presId="urn:microsoft.com/office/officeart/2018/2/layout/IconVerticalSolidList"/>
    <dgm:cxn modelId="{CB8A5361-9EFE-433A-9576-D4A9512320A3}" type="presParOf" srcId="{F22E8C46-F745-4A29-9521-2A65E6E349A1}" destId="{D4DF0453-BA50-4816-984C-3325B4ABF123}" srcOrd="0" destOrd="0" presId="urn:microsoft.com/office/officeart/2018/2/layout/IconVerticalSolidList"/>
    <dgm:cxn modelId="{2AE4A9A9-A8B5-4562-8472-0416595B0F30}" type="presParOf" srcId="{F22E8C46-F745-4A29-9521-2A65E6E349A1}" destId="{FA5D2D0D-3673-4AAE-8B52-830F837824B0}" srcOrd="1" destOrd="0" presId="urn:microsoft.com/office/officeart/2018/2/layout/IconVerticalSolidList"/>
    <dgm:cxn modelId="{32345007-2243-41A4-9602-F5E3EA69E896}" type="presParOf" srcId="{F22E8C46-F745-4A29-9521-2A65E6E349A1}" destId="{4DF06118-E411-4236-96C4-6952A8582B2E}" srcOrd="2" destOrd="0" presId="urn:microsoft.com/office/officeart/2018/2/layout/IconVerticalSolidList"/>
    <dgm:cxn modelId="{47D49292-ABC5-44DF-96F4-D74A5042D9CF}" type="presParOf" srcId="{F22E8C46-F745-4A29-9521-2A65E6E349A1}" destId="{2765C7A2-05F3-47A3-9BC6-BAA336BC7490}" srcOrd="3" destOrd="0" presId="urn:microsoft.com/office/officeart/2018/2/layout/IconVerticalSolidList"/>
    <dgm:cxn modelId="{055D5686-B37E-458C-9178-28F1CEDB55DE}" type="presParOf" srcId="{41CB1B46-5607-42DE-AE6E-1EFDDCBC395A}" destId="{11F72726-E73D-4D5B-9EAD-52BF6DE136C8}" srcOrd="1" destOrd="0" presId="urn:microsoft.com/office/officeart/2018/2/layout/IconVerticalSolidList"/>
    <dgm:cxn modelId="{B8E56937-DB5B-4CE1-A5D0-7FB29714E0C2}" type="presParOf" srcId="{41CB1B46-5607-42DE-AE6E-1EFDDCBC395A}" destId="{0E459D35-2B2A-4A94-82A1-BA40176F7EDB}" srcOrd="2" destOrd="0" presId="urn:microsoft.com/office/officeart/2018/2/layout/IconVerticalSolidList"/>
    <dgm:cxn modelId="{1D852350-A224-404E-9447-7748A14FD580}" type="presParOf" srcId="{0E459D35-2B2A-4A94-82A1-BA40176F7EDB}" destId="{E76CB69E-2128-4839-A911-FD783A15F704}" srcOrd="0" destOrd="0" presId="urn:microsoft.com/office/officeart/2018/2/layout/IconVerticalSolidList"/>
    <dgm:cxn modelId="{A5DBCDDB-FE35-4999-BCC7-96154C30A5D5}" type="presParOf" srcId="{0E459D35-2B2A-4A94-82A1-BA40176F7EDB}" destId="{E8A485E9-16C5-46F0-9820-79CD39B40DD7}" srcOrd="1" destOrd="0" presId="urn:microsoft.com/office/officeart/2018/2/layout/IconVerticalSolidList"/>
    <dgm:cxn modelId="{64CA78EC-C8BB-424E-A8D5-4E6EF857AD78}" type="presParOf" srcId="{0E459D35-2B2A-4A94-82A1-BA40176F7EDB}" destId="{3F006C60-C9D6-4253-9E2E-520204830FCD}" srcOrd="2" destOrd="0" presId="urn:microsoft.com/office/officeart/2018/2/layout/IconVerticalSolidList"/>
    <dgm:cxn modelId="{82B78D80-3D3C-4B6F-A59A-3A09E4092A20}" type="presParOf" srcId="{0E459D35-2B2A-4A94-82A1-BA40176F7EDB}" destId="{2E273253-982A-4B85-9F99-3710BBA1A130}" srcOrd="3" destOrd="0" presId="urn:microsoft.com/office/officeart/2018/2/layout/IconVerticalSolidList"/>
    <dgm:cxn modelId="{1FF3587D-9C19-47BA-95F2-8BED01A079AE}" type="presParOf" srcId="{41CB1B46-5607-42DE-AE6E-1EFDDCBC395A}" destId="{C0736CEA-6DEE-440D-9651-75BC74A699C3}" srcOrd="3" destOrd="0" presId="urn:microsoft.com/office/officeart/2018/2/layout/IconVerticalSolidList"/>
    <dgm:cxn modelId="{F37CA999-3CDD-4762-8ABC-15F4C85C53BF}" type="presParOf" srcId="{41CB1B46-5607-42DE-AE6E-1EFDDCBC395A}" destId="{0255328A-23DB-4C6A-A60C-9AC0FC9D6BAD}" srcOrd="4" destOrd="0" presId="urn:microsoft.com/office/officeart/2018/2/layout/IconVerticalSolidList"/>
    <dgm:cxn modelId="{0F680C18-82D4-4269-9B00-5D0E4FB8D58C}" type="presParOf" srcId="{0255328A-23DB-4C6A-A60C-9AC0FC9D6BAD}" destId="{C8AF892C-81CD-4891-9EAE-8BB8D436A520}" srcOrd="0" destOrd="0" presId="urn:microsoft.com/office/officeart/2018/2/layout/IconVerticalSolidList"/>
    <dgm:cxn modelId="{ED32AD5B-B65C-4F21-94F6-645FA52A74B1}" type="presParOf" srcId="{0255328A-23DB-4C6A-A60C-9AC0FC9D6BAD}" destId="{B1EFC04D-A336-4A97-BE00-BF87D2D54759}" srcOrd="1" destOrd="0" presId="urn:microsoft.com/office/officeart/2018/2/layout/IconVerticalSolidList"/>
    <dgm:cxn modelId="{250CE144-4F21-40BB-94E8-629C65BB9756}" type="presParOf" srcId="{0255328A-23DB-4C6A-A60C-9AC0FC9D6BAD}" destId="{9DB9BFB5-6041-4D77-9765-B17FBCA3879F}" srcOrd="2" destOrd="0" presId="urn:microsoft.com/office/officeart/2018/2/layout/IconVerticalSolidList"/>
    <dgm:cxn modelId="{AAD00C20-4CD7-4B80-B04D-E12FC9BAD470}" type="presParOf" srcId="{0255328A-23DB-4C6A-A60C-9AC0FC9D6BAD}" destId="{F01ED553-6C9B-4448-A247-F19CDC5978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D4900-FBE3-47A7-9106-63A13CF89D03}">
      <dsp:nvSpPr>
        <dsp:cNvPr id="0" name=""/>
        <dsp:cNvSpPr/>
      </dsp:nvSpPr>
      <dsp:spPr>
        <a:xfrm>
          <a:off x="936823" y="507074"/>
          <a:ext cx="1449205" cy="1449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1ACF3-5CF6-4121-8BE2-C795F4783D42}">
      <dsp:nvSpPr>
        <dsp:cNvPr id="0" name=""/>
        <dsp:cNvSpPr/>
      </dsp:nvSpPr>
      <dsp:spPr>
        <a:xfrm>
          <a:off x="51197" y="2339085"/>
          <a:ext cx="32204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Small GPS hardware vendors</a:t>
          </a:r>
        </a:p>
      </dsp:txBody>
      <dsp:txXfrm>
        <a:off x="51197" y="2339085"/>
        <a:ext cx="3220457" cy="720000"/>
      </dsp:txXfrm>
    </dsp:sp>
    <dsp:sp modelId="{329B6642-8F85-4460-B4AA-A2B0994E4982}">
      <dsp:nvSpPr>
        <dsp:cNvPr id="0" name=""/>
        <dsp:cNvSpPr/>
      </dsp:nvSpPr>
      <dsp:spPr>
        <a:xfrm>
          <a:off x="4720861" y="507074"/>
          <a:ext cx="1449205" cy="14492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45830-5E25-423D-A5F4-160AA4E21507}">
      <dsp:nvSpPr>
        <dsp:cNvPr id="0" name=""/>
        <dsp:cNvSpPr/>
      </dsp:nvSpPr>
      <dsp:spPr>
        <a:xfrm>
          <a:off x="3835235" y="2339085"/>
          <a:ext cx="32204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Environmental Certification Authorities (e.g., GBCI)</a:t>
          </a:r>
        </a:p>
      </dsp:txBody>
      <dsp:txXfrm>
        <a:off x="3835235" y="2339085"/>
        <a:ext cx="3220457" cy="720000"/>
      </dsp:txXfrm>
    </dsp:sp>
    <dsp:sp modelId="{671C911E-F548-8E4C-9B21-D0614517499A}">
      <dsp:nvSpPr>
        <dsp:cNvPr id="0" name=""/>
        <dsp:cNvSpPr/>
      </dsp:nvSpPr>
      <dsp:spPr>
        <a:xfrm>
          <a:off x="8504898" y="507074"/>
          <a:ext cx="1449205" cy="14492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A2168-87B6-CA45-9F0D-B79A0DCEC4A4}">
      <dsp:nvSpPr>
        <dsp:cNvPr id="0" name=""/>
        <dsp:cNvSpPr/>
      </dsp:nvSpPr>
      <dsp:spPr>
        <a:xfrm>
          <a:off x="7619272" y="2339085"/>
          <a:ext cx="32204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500" kern="1200" dirty="0"/>
            <a:t>Municipalities &amp; local authorities, such as: City Halls from smart cities (Cluj-Napoca, </a:t>
          </a:r>
          <a:r>
            <a:rPr lang="en-GB" sz="1500" kern="1200" dirty="0" err="1"/>
            <a:t>Iași</a:t>
          </a:r>
          <a:r>
            <a:rPr lang="en-GB" sz="1500" kern="1200" dirty="0"/>
            <a:t>, </a:t>
          </a:r>
          <a:r>
            <a:rPr lang="en-GB" sz="1500" kern="1200" dirty="0" err="1"/>
            <a:t>Timișoara</a:t>
          </a:r>
          <a:r>
            <a:rPr lang="en-GB" sz="1500" kern="1200" dirty="0"/>
            <a:t>)</a:t>
          </a:r>
        </a:p>
      </dsp:txBody>
      <dsp:txXfrm>
        <a:off x="7619272" y="2339085"/>
        <a:ext cx="322045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AFA16-27C0-4402-A44B-A45943AAB0FB}">
      <dsp:nvSpPr>
        <dsp:cNvPr id="0" name=""/>
        <dsp:cNvSpPr/>
      </dsp:nvSpPr>
      <dsp:spPr>
        <a:xfrm>
          <a:off x="0" y="2121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BB0AF-A043-4BF2-956B-6BCBAA427B2B}">
      <dsp:nvSpPr>
        <dsp:cNvPr id="0" name=""/>
        <dsp:cNvSpPr/>
      </dsp:nvSpPr>
      <dsp:spPr>
        <a:xfrm>
          <a:off x="325236" y="244032"/>
          <a:ext cx="591338" cy="5913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3805-46AA-4FB0-AD87-F7ED3D44F36A}">
      <dsp:nvSpPr>
        <dsp:cNvPr id="0" name=""/>
        <dsp:cNvSpPr/>
      </dsp:nvSpPr>
      <dsp:spPr>
        <a:xfrm>
          <a:off x="1241811" y="2121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Development of the fleet management platform, </a:t>
          </a:r>
          <a:r>
            <a:rPr lang="en-GB" sz="1900" b="1" kern="1200" dirty="0"/>
            <a:t>prioritising reducing consumption and CO</a:t>
          </a:r>
          <a:r>
            <a:rPr lang="en-GB" sz="1400" b="1" kern="1200" dirty="0"/>
            <a:t>2</a:t>
          </a:r>
          <a:r>
            <a:rPr lang="en-GB" sz="1900" b="1" kern="1200" dirty="0"/>
            <a:t> emissions</a:t>
          </a:r>
          <a:endParaRPr lang="en-US" sz="1900" b="1" kern="1200" dirty="0"/>
        </a:p>
      </dsp:txBody>
      <dsp:txXfrm>
        <a:off x="1241811" y="2121"/>
        <a:ext cx="5974604" cy="1075161"/>
      </dsp:txXfrm>
    </dsp:sp>
    <dsp:sp modelId="{B305C465-1D55-4407-AC8D-DCC62FABC0D0}">
      <dsp:nvSpPr>
        <dsp:cNvPr id="0" name=""/>
        <dsp:cNvSpPr/>
      </dsp:nvSpPr>
      <dsp:spPr>
        <a:xfrm>
          <a:off x="0" y="1346073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C25F0-BEE1-42BD-B482-2EB5FA367021}">
      <dsp:nvSpPr>
        <dsp:cNvPr id="0" name=""/>
        <dsp:cNvSpPr/>
      </dsp:nvSpPr>
      <dsp:spPr>
        <a:xfrm>
          <a:off x="325236" y="1587984"/>
          <a:ext cx="591338" cy="5913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690EB-7765-4CEA-AD0E-ECD32FF4FFCC}">
      <dsp:nvSpPr>
        <dsp:cNvPr id="0" name=""/>
        <dsp:cNvSpPr/>
      </dsp:nvSpPr>
      <dsp:spPr>
        <a:xfrm>
          <a:off x="1241811" y="1346073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Integration with IoT and GPS hardware</a:t>
          </a:r>
          <a:endParaRPr lang="en-US" sz="2200" kern="1200"/>
        </a:p>
      </dsp:txBody>
      <dsp:txXfrm>
        <a:off x="1241811" y="1346073"/>
        <a:ext cx="5974604" cy="1075161"/>
      </dsp:txXfrm>
    </dsp:sp>
    <dsp:sp modelId="{AB98B4B9-A13E-46DA-861D-14D8A210FC1E}">
      <dsp:nvSpPr>
        <dsp:cNvPr id="0" name=""/>
        <dsp:cNvSpPr/>
      </dsp:nvSpPr>
      <dsp:spPr>
        <a:xfrm>
          <a:off x="0" y="2690025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56C89-6C4B-4C38-AC80-09BD0D55C851}">
      <dsp:nvSpPr>
        <dsp:cNvPr id="0" name=""/>
        <dsp:cNvSpPr/>
      </dsp:nvSpPr>
      <dsp:spPr>
        <a:xfrm>
          <a:off x="325236" y="2931936"/>
          <a:ext cx="591338" cy="5913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152A7-8270-42BD-AE44-CAE6D8EB8B38}">
      <dsp:nvSpPr>
        <dsp:cNvPr id="0" name=""/>
        <dsp:cNvSpPr/>
      </dsp:nvSpPr>
      <dsp:spPr>
        <a:xfrm>
          <a:off x="1241811" y="2690025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Data analytics and machine learning modeling</a:t>
          </a:r>
          <a:endParaRPr lang="en-US" sz="2200" kern="1200"/>
        </a:p>
      </dsp:txBody>
      <dsp:txXfrm>
        <a:off x="1241811" y="2690025"/>
        <a:ext cx="5974604" cy="1075161"/>
      </dsp:txXfrm>
    </dsp:sp>
    <dsp:sp modelId="{9C6EE98B-D92C-430F-9AF5-B2C35FE6F7B8}">
      <dsp:nvSpPr>
        <dsp:cNvPr id="0" name=""/>
        <dsp:cNvSpPr/>
      </dsp:nvSpPr>
      <dsp:spPr>
        <a:xfrm>
          <a:off x="0" y="4033977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96DF7-B230-4537-B797-B54A3D353AAC}">
      <dsp:nvSpPr>
        <dsp:cNvPr id="0" name=""/>
        <dsp:cNvSpPr/>
      </dsp:nvSpPr>
      <dsp:spPr>
        <a:xfrm>
          <a:off x="325236" y="4275888"/>
          <a:ext cx="591338" cy="5913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4354F-66F7-4F33-8809-E5758B6EA6BE}">
      <dsp:nvSpPr>
        <dsp:cNvPr id="0" name=""/>
        <dsp:cNvSpPr/>
      </dsp:nvSpPr>
      <dsp:spPr>
        <a:xfrm>
          <a:off x="1241811" y="4033977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System maintenance and customer support</a:t>
          </a:r>
          <a:endParaRPr lang="en-US" sz="2200" kern="1200"/>
        </a:p>
      </dsp:txBody>
      <dsp:txXfrm>
        <a:off x="1241811" y="4033977"/>
        <a:ext cx="5974604" cy="1075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39139-58F8-4094-8427-56243B5AF7CE}">
      <dsp:nvSpPr>
        <dsp:cNvPr id="0" name=""/>
        <dsp:cNvSpPr/>
      </dsp:nvSpPr>
      <dsp:spPr>
        <a:xfrm>
          <a:off x="906836" y="658138"/>
          <a:ext cx="1261236" cy="12612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A6B64-E36E-4525-890E-5AF504BA200E}">
      <dsp:nvSpPr>
        <dsp:cNvPr id="0" name=""/>
        <dsp:cNvSpPr/>
      </dsp:nvSpPr>
      <dsp:spPr>
        <a:xfrm>
          <a:off x="1175624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CCD3-DE8C-46C0-80AF-EA9158FFBE17}">
      <dsp:nvSpPr>
        <dsp:cNvPr id="0" name=""/>
        <dsp:cNvSpPr/>
      </dsp:nvSpPr>
      <dsp:spPr>
        <a:xfrm>
          <a:off x="503654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Skilled development team (web, cloud, ML)</a:t>
          </a:r>
          <a:endParaRPr lang="en-US" sz="1600" kern="1200" dirty="0"/>
        </a:p>
      </dsp:txBody>
      <dsp:txXfrm>
        <a:off x="503654" y="2312218"/>
        <a:ext cx="2067600" cy="720000"/>
      </dsp:txXfrm>
    </dsp:sp>
    <dsp:sp modelId="{43E8DBD6-9FB8-42E8-B77C-70C64C13384C}">
      <dsp:nvSpPr>
        <dsp:cNvPr id="0" name=""/>
        <dsp:cNvSpPr/>
      </dsp:nvSpPr>
      <dsp:spPr>
        <a:xfrm>
          <a:off x="3336266" y="658138"/>
          <a:ext cx="1261236" cy="12612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3C7BF-81CB-47AF-8FFC-1432F2AA17C0}">
      <dsp:nvSpPr>
        <dsp:cNvPr id="0" name=""/>
        <dsp:cNvSpPr/>
      </dsp:nvSpPr>
      <dsp:spPr>
        <a:xfrm>
          <a:off x="3605054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E56FB-60AE-492A-9AE2-291A269A136B}">
      <dsp:nvSpPr>
        <dsp:cNvPr id="0" name=""/>
        <dsp:cNvSpPr/>
      </dsp:nvSpPr>
      <dsp:spPr>
        <a:xfrm>
          <a:off x="2933084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Cloud infrastructure (GCP)</a:t>
          </a:r>
          <a:endParaRPr lang="en-US" sz="1600" kern="1200"/>
        </a:p>
      </dsp:txBody>
      <dsp:txXfrm>
        <a:off x="2933084" y="2312218"/>
        <a:ext cx="2067600" cy="720000"/>
      </dsp:txXfrm>
    </dsp:sp>
    <dsp:sp modelId="{9DD073B2-DB0A-4675-AAAF-119E277E2CCE}">
      <dsp:nvSpPr>
        <dsp:cNvPr id="0" name=""/>
        <dsp:cNvSpPr/>
      </dsp:nvSpPr>
      <dsp:spPr>
        <a:xfrm>
          <a:off x="5765696" y="658138"/>
          <a:ext cx="1261236" cy="12612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C0E7C-2610-48C2-963E-33163E302034}">
      <dsp:nvSpPr>
        <dsp:cNvPr id="0" name=""/>
        <dsp:cNvSpPr/>
      </dsp:nvSpPr>
      <dsp:spPr>
        <a:xfrm>
          <a:off x="6034484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C7A4-2E31-4B92-AD72-9F0981D37F8F}">
      <dsp:nvSpPr>
        <dsp:cNvPr id="0" name=""/>
        <dsp:cNvSpPr/>
      </dsp:nvSpPr>
      <dsp:spPr>
        <a:xfrm>
          <a:off x="5362514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Fleet management data and training datasets</a:t>
          </a:r>
          <a:endParaRPr lang="en-US" sz="1600" kern="1200"/>
        </a:p>
      </dsp:txBody>
      <dsp:txXfrm>
        <a:off x="5362514" y="2312218"/>
        <a:ext cx="2067600" cy="720000"/>
      </dsp:txXfrm>
    </dsp:sp>
    <dsp:sp modelId="{7F2E8C1C-797E-4C91-90F9-C2E2B282E7E2}">
      <dsp:nvSpPr>
        <dsp:cNvPr id="0" name=""/>
        <dsp:cNvSpPr/>
      </dsp:nvSpPr>
      <dsp:spPr>
        <a:xfrm>
          <a:off x="8195127" y="658138"/>
          <a:ext cx="1261236" cy="12612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83BF6-294C-4523-A8A2-42A060542717}">
      <dsp:nvSpPr>
        <dsp:cNvPr id="0" name=""/>
        <dsp:cNvSpPr/>
      </dsp:nvSpPr>
      <dsp:spPr>
        <a:xfrm>
          <a:off x="8463915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02287-4B42-4324-AA68-99019E2907EB}">
      <dsp:nvSpPr>
        <dsp:cNvPr id="0" name=""/>
        <dsp:cNvSpPr/>
      </dsp:nvSpPr>
      <dsp:spPr>
        <a:xfrm>
          <a:off x="7791945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Legal and compliance expertise</a:t>
          </a:r>
          <a:endParaRPr lang="en-US" sz="1600" kern="1200" dirty="0"/>
        </a:p>
      </dsp:txBody>
      <dsp:txXfrm>
        <a:off x="7791945" y="2312218"/>
        <a:ext cx="20676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29F94-B4F8-4942-A0A0-B477AA74CCAB}">
      <dsp:nvSpPr>
        <dsp:cNvPr id="0" name=""/>
        <dsp:cNvSpPr/>
      </dsp:nvSpPr>
      <dsp:spPr>
        <a:xfrm>
          <a:off x="0" y="43328"/>
          <a:ext cx="6479357" cy="91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Eco-friendly fleet optimization: Reduce CO2 emissions and fuel consumption</a:t>
          </a:r>
          <a:endParaRPr lang="en-US" sz="2300" kern="1200"/>
        </a:p>
      </dsp:txBody>
      <dsp:txXfrm>
        <a:off x="44664" y="87992"/>
        <a:ext cx="6390029" cy="825612"/>
      </dsp:txXfrm>
    </dsp:sp>
    <dsp:sp modelId="{660F4D82-D0B1-2047-ACE9-5D2BB5A6337C}">
      <dsp:nvSpPr>
        <dsp:cNvPr id="0" name=""/>
        <dsp:cNvSpPr/>
      </dsp:nvSpPr>
      <dsp:spPr>
        <a:xfrm>
          <a:off x="0" y="1024508"/>
          <a:ext cx="6479357" cy="914940"/>
        </a:xfrm>
        <a:prstGeom prst="roundRect">
          <a:avLst/>
        </a:prstGeom>
        <a:solidFill>
          <a:schemeClr val="accent5">
            <a:hueOff val="2252699"/>
            <a:satOff val="-5635"/>
            <a:lumOff val="-61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Predictive maintenance powered by AI</a:t>
          </a:r>
          <a:endParaRPr lang="en-US" sz="2300" kern="1200" dirty="0"/>
        </a:p>
      </dsp:txBody>
      <dsp:txXfrm>
        <a:off x="44664" y="1069172"/>
        <a:ext cx="6390029" cy="825612"/>
      </dsp:txXfrm>
    </dsp:sp>
    <dsp:sp modelId="{ADD5F983-C474-AC45-93E9-98A89D751FB3}">
      <dsp:nvSpPr>
        <dsp:cNvPr id="0" name=""/>
        <dsp:cNvSpPr/>
      </dsp:nvSpPr>
      <dsp:spPr>
        <a:xfrm>
          <a:off x="0" y="2005688"/>
          <a:ext cx="6479357" cy="914940"/>
        </a:xfrm>
        <a:prstGeom prst="roundRect">
          <a:avLst/>
        </a:prstGeom>
        <a:solidFill>
          <a:schemeClr val="accent5">
            <a:hueOff val="4505397"/>
            <a:satOff val="-11270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Customizable reporting and analytics dashboards</a:t>
          </a:r>
          <a:endParaRPr lang="en-US" sz="2300" kern="1200"/>
        </a:p>
      </dsp:txBody>
      <dsp:txXfrm>
        <a:off x="44664" y="2050352"/>
        <a:ext cx="6390029" cy="825612"/>
      </dsp:txXfrm>
    </dsp:sp>
    <dsp:sp modelId="{8D67EA03-EE1E-0244-BCEF-C0CD60429FF9}">
      <dsp:nvSpPr>
        <dsp:cNvPr id="0" name=""/>
        <dsp:cNvSpPr/>
      </dsp:nvSpPr>
      <dsp:spPr>
        <a:xfrm>
          <a:off x="0" y="2986868"/>
          <a:ext cx="6479357" cy="914940"/>
        </a:xfrm>
        <a:prstGeom prst="roundRect">
          <a:avLst/>
        </a:prstGeom>
        <a:solidFill>
          <a:schemeClr val="accent5">
            <a:hueOff val="6758096"/>
            <a:satOff val="-16904"/>
            <a:lumOff val="-183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Scalable solution for fleets of all sizes</a:t>
          </a:r>
          <a:endParaRPr lang="en-US" sz="2300" kern="1200"/>
        </a:p>
      </dsp:txBody>
      <dsp:txXfrm>
        <a:off x="44664" y="3031532"/>
        <a:ext cx="6390029" cy="825612"/>
      </dsp:txXfrm>
    </dsp:sp>
    <dsp:sp modelId="{8A669C74-93EF-564A-A5E2-972A6F1A89CF}">
      <dsp:nvSpPr>
        <dsp:cNvPr id="0" name=""/>
        <dsp:cNvSpPr/>
      </dsp:nvSpPr>
      <dsp:spPr>
        <a:xfrm>
          <a:off x="0" y="3968049"/>
          <a:ext cx="6479357" cy="914940"/>
        </a:xfrm>
        <a:prstGeom prst="round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Seamless integration with existing GPS systems</a:t>
          </a:r>
          <a:endParaRPr lang="en-US" sz="2300" kern="1200"/>
        </a:p>
      </dsp:txBody>
      <dsp:txXfrm>
        <a:off x="44664" y="4012713"/>
        <a:ext cx="6390029" cy="8256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83DA4-2234-4DB1-B07A-3C5A285D88FE}">
      <dsp:nvSpPr>
        <dsp:cNvPr id="0" name=""/>
        <dsp:cNvSpPr/>
      </dsp:nvSpPr>
      <dsp:spPr>
        <a:xfrm>
          <a:off x="0" y="1653"/>
          <a:ext cx="7216416" cy="704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FCEBA-C499-42A7-A37D-0E76D81C6637}">
      <dsp:nvSpPr>
        <dsp:cNvPr id="0" name=""/>
        <dsp:cNvSpPr/>
      </dsp:nvSpPr>
      <dsp:spPr>
        <a:xfrm>
          <a:off x="213124" y="160176"/>
          <a:ext cx="387499" cy="387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321D6-0D49-483E-AD71-E490942EE71C}">
      <dsp:nvSpPr>
        <dsp:cNvPr id="0" name=""/>
        <dsp:cNvSpPr/>
      </dsp:nvSpPr>
      <dsp:spPr>
        <a:xfrm>
          <a:off x="813749" y="1653"/>
          <a:ext cx="6402666" cy="704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4" tIns="74564" rIns="74564" bIns="745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Cloud infrastructure and API usage (pay-as-you-go)</a:t>
          </a:r>
          <a:endParaRPr lang="en-US" sz="1900" kern="1200"/>
        </a:p>
      </dsp:txBody>
      <dsp:txXfrm>
        <a:off x="813749" y="1653"/>
        <a:ext cx="6402666" cy="704545"/>
      </dsp:txXfrm>
    </dsp:sp>
    <dsp:sp modelId="{5D466FBC-0B82-4784-BEDE-4A32FF2491F4}">
      <dsp:nvSpPr>
        <dsp:cNvPr id="0" name=""/>
        <dsp:cNvSpPr/>
      </dsp:nvSpPr>
      <dsp:spPr>
        <a:xfrm>
          <a:off x="0" y="882335"/>
          <a:ext cx="7216416" cy="704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1D38C-623D-4140-AE37-6928CBB8A71B}">
      <dsp:nvSpPr>
        <dsp:cNvPr id="0" name=""/>
        <dsp:cNvSpPr/>
      </dsp:nvSpPr>
      <dsp:spPr>
        <a:xfrm>
          <a:off x="213124" y="1040857"/>
          <a:ext cx="387499" cy="387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7BCBC-CC37-479D-8771-0E929B87E8FF}">
      <dsp:nvSpPr>
        <dsp:cNvPr id="0" name=""/>
        <dsp:cNvSpPr/>
      </dsp:nvSpPr>
      <dsp:spPr>
        <a:xfrm>
          <a:off x="813749" y="882335"/>
          <a:ext cx="6402666" cy="704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4" tIns="74564" rIns="74564" bIns="745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Development and R&amp;D costs</a:t>
          </a:r>
          <a:endParaRPr lang="en-US" sz="1900" kern="1200"/>
        </a:p>
      </dsp:txBody>
      <dsp:txXfrm>
        <a:off x="813749" y="882335"/>
        <a:ext cx="6402666" cy="704545"/>
      </dsp:txXfrm>
    </dsp:sp>
    <dsp:sp modelId="{5D607C1D-A665-4F45-B320-8308CCA206C1}">
      <dsp:nvSpPr>
        <dsp:cNvPr id="0" name=""/>
        <dsp:cNvSpPr/>
      </dsp:nvSpPr>
      <dsp:spPr>
        <a:xfrm>
          <a:off x="0" y="1763016"/>
          <a:ext cx="7216416" cy="704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969EB-92E9-4D8B-B5D2-4E38F48E26FD}">
      <dsp:nvSpPr>
        <dsp:cNvPr id="0" name=""/>
        <dsp:cNvSpPr/>
      </dsp:nvSpPr>
      <dsp:spPr>
        <a:xfrm>
          <a:off x="213124" y="1921539"/>
          <a:ext cx="387499" cy="3874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AEBFB-0BBC-4AFD-B5BA-1F3D136260CF}">
      <dsp:nvSpPr>
        <dsp:cNvPr id="0" name=""/>
        <dsp:cNvSpPr/>
      </dsp:nvSpPr>
      <dsp:spPr>
        <a:xfrm>
          <a:off x="813749" y="1763016"/>
          <a:ext cx="6402666" cy="704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4" tIns="74564" rIns="74564" bIns="745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Customer support and onboarding</a:t>
          </a:r>
          <a:endParaRPr lang="en-US" sz="1900" kern="1200"/>
        </a:p>
      </dsp:txBody>
      <dsp:txXfrm>
        <a:off x="813749" y="1763016"/>
        <a:ext cx="6402666" cy="704545"/>
      </dsp:txXfrm>
    </dsp:sp>
    <dsp:sp modelId="{EAF382AB-D360-4910-B5C0-241112B95AEF}">
      <dsp:nvSpPr>
        <dsp:cNvPr id="0" name=""/>
        <dsp:cNvSpPr/>
      </dsp:nvSpPr>
      <dsp:spPr>
        <a:xfrm>
          <a:off x="0" y="2643698"/>
          <a:ext cx="7216416" cy="704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F86D4-2419-455E-9127-0D0130496AB6}">
      <dsp:nvSpPr>
        <dsp:cNvPr id="0" name=""/>
        <dsp:cNvSpPr/>
      </dsp:nvSpPr>
      <dsp:spPr>
        <a:xfrm>
          <a:off x="213124" y="2802220"/>
          <a:ext cx="387499" cy="3874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04C64-F674-41C0-BEE0-724D8135D51D}">
      <dsp:nvSpPr>
        <dsp:cNvPr id="0" name=""/>
        <dsp:cNvSpPr/>
      </dsp:nvSpPr>
      <dsp:spPr>
        <a:xfrm>
          <a:off x="813749" y="2643698"/>
          <a:ext cx="6402666" cy="704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4" tIns="74564" rIns="74564" bIns="745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Marketing and business development (advertising, events)</a:t>
          </a:r>
          <a:endParaRPr lang="en-US" sz="1900" kern="1200"/>
        </a:p>
      </dsp:txBody>
      <dsp:txXfrm>
        <a:off x="813749" y="2643698"/>
        <a:ext cx="6402666" cy="704545"/>
      </dsp:txXfrm>
    </dsp:sp>
    <dsp:sp modelId="{F3093318-09B2-40D0-A91B-1AFFC02D4C6B}">
      <dsp:nvSpPr>
        <dsp:cNvPr id="0" name=""/>
        <dsp:cNvSpPr/>
      </dsp:nvSpPr>
      <dsp:spPr>
        <a:xfrm>
          <a:off x="0" y="3524379"/>
          <a:ext cx="7216416" cy="704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B5C2C-7645-4A48-8382-9C9724390F96}">
      <dsp:nvSpPr>
        <dsp:cNvPr id="0" name=""/>
        <dsp:cNvSpPr/>
      </dsp:nvSpPr>
      <dsp:spPr>
        <a:xfrm>
          <a:off x="213124" y="3682902"/>
          <a:ext cx="387499" cy="3874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4E056-CB7F-4F17-82D6-996CF60A7D22}">
      <dsp:nvSpPr>
        <dsp:cNvPr id="0" name=""/>
        <dsp:cNvSpPr/>
      </dsp:nvSpPr>
      <dsp:spPr>
        <a:xfrm>
          <a:off x="813749" y="3524379"/>
          <a:ext cx="6402666" cy="704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4" tIns="74564" rIns="74564" bIns="745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Salaries and operational costs</a:t>
          </a:r>
          <a:endParaRPr lang="en-US" sz="1900" kern="1200"/>
        </a:p>
      </dsp:txBody>
      <dsp:txXfrm>
        <a:off x="813749" y="3524379"/>
        <a:ext cx="6402666" cy="704545"/>
      </dsp:txXfrm>
    </dsp:sp>
    <dsp:sp modelId="{3E839769-F988-477C-ABA9-F84E23132898}">
      <dsp:nvSpPr>
        <dsp:cNvPr id="0" name=""/>
        <dsp:cNvSpPr/>
      </dsp:nvSpPr>
      <dsp:spPr>
        <a:xfrm>
          <a:off x="0" y="4405061"/>
          <a:ext cx="7216416" cy="704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B2E08-BD8F-4ED7-AF6A-B5E845BFF5DF}">
      <dsp:nvSpPr>
        <dsp:cNvPr id="0" name=""/>
        <dsp:cNvSpPr/>
      </dsp:nvSpPr>
      <dsp:spPr>
        <a:xfrm>
          <a:off x="213124" y="4563583"/>
          <a:ext cx="387499" cy="3874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252C7-69D8-4E8F-B145-2046EC9C5690}">
      <dsp:nvSpPr>
        <dsp:cNvPr id="0" name=""/>
        <dsp:cNvSpPr/>
      </dsp:nvSpPr>
      <dsp:spPr>
        <a:xfrm>
          <a:off x="813749" y="4405061"/>
          <a:ext cx="6402666" cy="704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4" tIns="74564" rIns="74564" bIns="745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Licensing fees (for map, data, or third-party APIs)</a:t>
          </a:r>
          <a:endParaRPr lang="en-US" sz="1900" kern="1200"/>
        </a:p>
      </dsp:txBody>
      <dsp:txXfrm>
        <a:off x="813749" y="4405061"/>
        <a:ext cx="6402666" cy="7045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F0453-BA50-4816-984C-3325B4ABF123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D2D0D-3673-4AAE-8B52-830F837824B0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5C7A2-05F3-47A3-9BC6-BAA336BC7490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Subscription plans (tiered based on fleet size and features)</a:t>
          </a:r>
          <a:endParaRPr lang="en-US" sz="2500" kern="1200"/>
        </a:p>
      </dsp:txBody>
      <dsp:txXfrm>
        <a:off x="1686304" y="623"/>
        <a:ext cx="5530111" cy="1460003"/>
      </dsp:txXfrm>
    </dsp:sp>
    <dsp:sp modelId="{E76CB69E-2128-4839-A911-FD783A15F704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485E9-16C5-46F0-9820-79CD39B40DD7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73253-982A-4B85-9F99-3710BBA1A130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Pay-per-use for advanced reports and analytics</a:t>
          </a:r>
          <a:endParaRPr lang="en-US" sz="2500" kern="1200"/>
        </a:p>
      </dsp:txBody>
      <dsp:txXfrm>
        <a:off x="1686304" y="1825628"/>
        <a:ext cx="5530111" cy="1460003"/>
      </dsp:txXfrm>
    </dsp:sp>
    <dsp:sp modelId="{C8AF892C-81CD-4891-9EAE-8BB8D436A520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FC04D-A336-4A97-BE00-BF87D2D54759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ED553-6C9B-4448-A247-F19CDC597811}">
      <dsp:nvSpPr>
        <dsp:cNvPr id="0" name=""/>
        <dsp:cNvSpPr/>
      </dsp:nvSpPr>
      <dsp:spPr>
        <a:xfrm>
          <a:off x="1686304" y="3650632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Premium support and customization services</a:t>
          </a:r>
          <a:endParaRPr lang="en-US" sz="2500" kern="1200"/>
        </a:p>
      </dsp:txBody>
      <dsp:txXfrm>
        <a:off x="1686304" y="3650632"/>
        <a:ext cx="5530111" cy="146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3EBC1-9C2E-CE49-BEF3-BB75E208567F}" type="datetimeFigureOut">
              <a:rPr lang="en-RO" smtClean="0"/>
              <a:t>20.05.2025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1B95F-310E-5240-A73E-94E5012B0FF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01321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1B95F-310E-5240-A73E-94E5012B0FF8}" type="slidenum">
              <a:rPr lang="en-RO" smtClean="0"/>
              <a:t>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71671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1B95F-310E-5240-A73E-94E5012B0FF8}" type="slidenum">
              <a:rPr lang="en-RO" smtClean="0"/>
              <a:t>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3713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1B95F-310E-5240-A73E-94E5012B0FF8}" type="slidenum">
              <a:rPr lang="en-RO" smtClean="0"/>
              <a:t>7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7313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0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3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62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07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2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6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12" r:id="rId6"/>
    <p:sldLayoutId id="2147483707" r:id="rId7"/>
    <p:sldLayoutId id="2147483708" r:id="rId8"/>
    <p:sldLayoutId id="2147483709" r:id="rId9"/>
    <p:sldLayoutId id="2147483711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59.sv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svg"/><Relationship Id="rId20" Type="http://schemas.openxmlformats.org/officeDocument/2006/relationships/image" Target="../media/image6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sv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svg"/><Relationship Id="rId22" Type="http://schemas.openxmlformats.org/officeDocument/2006/relationships/image" Target="../media/image6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AD6368B7-6D47-E667-9BDB-BBE95CBD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7943" b="16579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0CF3A-9FE3-1BFB-DCF0-DB190C17D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RO" dirty="0">
                <a:solidFill>
                  <a:srgbClr val="FFFFFF"/>
                </a:solidFill>
              </a:rPr>
              <a:t>Green Fleet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D3788-958C-69BD-255A-C997E7142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RO">
                <a:solidFill>
                  <a:srgbClr val="FFFFFF"/>
                </a:solidFill>
              </a:rPr>
              <a:t>Isache Bogdan, Doltu Eliza, Stegaru Razvan, Popa Sabin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515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5B667-94F9-90F5-045E-99465F68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RO" sz="3600"/>
              <a:t>Revenue streams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E19C2B-EEFE-0972-246A-BF94D87C0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043270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42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56321D-4C6C-842E-BF82-B4CB776C6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181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392">
                  <a:extLst>
                    <a:ext uri="{9D8B030D-6E8A-4147-A177-3AD203B41FA5}">
                      <a16:colId xmlns:a16="http://schemas.microsoft.com/office/drawing/2014/main" val="3435448873"/>
                    </a:ext>
                  </a:extLst>
                </a:gridCol>
                <a:gridCol w="2365248">
                  <a:extLst>
                    <a:ext uri="{9D8B030D-6E8A-4147-A177-3AD203B41FA5}">
                      <a16:colId xmlns:a16="http://schemas.microsoft.com/office/drawing/2014/main" val="206302369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1534653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6391229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27772635"/>
                    </a:ext>
                  </a:extLst>
                </a:gridCol>
              </a:tblGrid>
              <a:tr h="1205898">
                <a:tc>
                  <a:txBody>
                    <a:bodyPr/>
                    <a:lstStyle/>
                    <a:p>
                      <a:r>
                        <a:rPr lang="en-RO" sz="1800" dirty="0"/>
                        <a:t>1. </a:t>
                      </a:r>
                      <a:r>
                        <a:rPr lang="en-GB" sz="1800" dirty="0"/>
                        <a:t>Exact Monthly Costs (100 Vehicles + Chatbot)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2. Client Billing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sz="1800" dirty="0"/>
                        <a:t>3. </a:t>
                      </a:r>
                      <a:r>
                        <a:rPr lang="en-GB" sz="1800" dirty="0"/>
                        <a:t>Breakeven &amp; Timeline</a:t>
                      </a:r>
                      <a:endParaRPr lang="en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4. Expense Allocation</a:t>
                      </a:r>
                    </a:p>
                    <a:p>
                      <a:endParaRPr lang="en-R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5. Business Balance</a:t>
                      </a:r>
                    </a:p>
                    <a:p>
                      <a:endParaRPr lang="en-R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56809"/>
                  </a:ext>
                </a:extLst>
              </a:tr>
              <a:tr h="565210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Functions: 3M invocations (1M billable) @ $0.40/M → </a:t>
                      </a: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$0.40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(NoSQL DB): 2.5M reads + 2.5M writes @ $0.06/100k &amp; $0.18/100k → </a:t>
                      </a: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$6.00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BigQuery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0.5TB scanned @ $5/TB → </a:t>
                      </a: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$2.50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Storage: 100GB @ $0.02/GB → </a:t>
                      </a: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$2.00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Engine (2×B1): 2×24×30h @ $0.0579/h → </a:t>
                      </a: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$83.41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Maps: 2.99M loads @ $7/1,000 → </a:t>
                      </a: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$20,930.00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Speech-to-Text: 10,000 min @ $0.016/min → </a:t>
                      </a: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$160.00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Generative AI: 10M tokens @ $0.019/M → </a:t>
                      </a: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$0.19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 Notifications: 100k </a:t>
                      </a: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msgs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→ free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Salaries (3 Dev + 1 Support): ≈</a:t>
                      </a: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$21,003</a:t>
                      </a:r>
                      <a:endParaRPr lang="en-R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O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Total: ≈$42,185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Subscription: €50/vehicle/</a:t>
                      </a:r>
                      <a:r>
                        <a:rPr lang="en-GB" sz="1400" dirty="0" err="1"/>
                        <a:t>mo</a:t>
                      </a:r>
                      <a:r>
                        <a:rPr lang="en-GB" sz="1400" dirty="0"/>
                        <a:t> → </a:t>
                      </a:r>
                      <a:r>
                        <a:rPr lang="en-GB" sz="1400" b="1" dirty="0"/>
                        <a:t>€5,000 MRR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Setup Fee: €100/vehicle → </a:t>
                      </a:r>
                      <a:r>
                        <a:rPr lang="en-GB" sz="1400" b="1" dirty="0"/>
                        <a:t>€10,000 one-time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Professional Services: </a:t>
                      </a:r>
                      <a:r>
                        <a:rPr lang="en-GB" sz="1400" b="1" dirty="0"/>
                        <a:t>€2,000–€5,000 per engagement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Analytics Add-On: €1,000 per quarter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Premium Support: </a:t>
                      </a:r>
                      <a:r>
                        <a:rPr lang="en-GB" sz="1400" b="1" dirty="0"/>
                        <a:t>€3,000/year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R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Breakeven at 844 vehicles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- Ramp of 50 vehicles/</a:t>
                      </a:r>
                      <a:r>
                        <a:rPr lang="en-GB" sz="1400" dirty="0" err="1"/>
                        <a:t>mo</a:t>
                      </a:r>
                      <a:r>
                        <a:rPr lang="en-GB" sz="1400" dirty="0"/>
                        <a:t> → </a:t>
                      </a:r>
                      <a:r>
                        <a:rPr lang="en-GB" sz="1400" b="1" dirty="0"/>
                        <a:t>profitable in ≈17 months</a:t>
                      </a:r>
                      <a:endParaRPr lang="en-R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Cloud Infrastructure: ≈</a:t>
                      </a:r>
                      <a:r>
                        <a:rPr lang="en-GB" sz="1400" b="1" dirty="0"/>
                        <a:t>50% ($20,930)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Salaries: ≈</a:t>
                      </a:r>
                      <a:r>
                        <a:rPr lang="en-GB" sz="1400" b="1" dirty="0"/>
                        <a:t>50% ($21,003)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- AI &amp; Chatbot: </a:t>
                      </a:r>
                      <a:r>
                        <a:rPr lang="en-GB" sz="1400" b="1" dirty="0"/>
                        <a:t>0.4% ($160+$0.19)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- Data &amp; Storage: </a:t>
                      </a:r>
                      <a:r>
                        <a:rPr lang="en-GB" sz="1400" b="1" dirty="0"/>
                        <a:t>&lt;1% ($10.50)</a:t>
                      </a:r>
                      <a:endParaRPr lang="en-R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Gross margin per vehicle grows </a:t>
                      </a:r>
                      <a:r>
                        <a:rPr lang="en-GB" sz="1400" b="1" dirty="0"/>
                        <a:t>&gt;60% beyond breakeven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Target churn </a:t>
                      </a:r>
                      <a:r>
                        <a:rPr lang="en-GB" sz="1400" b="1" dirty="0"/>
                        <a:t>&lt;10% and NDR &gt;110%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Keep CAC payback </a:t>
                      </a:r>
                      <a:r>
                        <a:rPr lang="en-GB" sz="1400" b="1" dirty="0"/>
                        <a:t>≤12 months</a:t>
                      </a:r>
                      <a:endParaRPr lang="en-RO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36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97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B2AB44-47F8-BFF3-6E25-E41691DD5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28299"/>
              </p:ext>
            </p:extLst>
          </p:nvPr>
        </p:nvGraphicFramePr>
        <p:xfrm>
          <a:off x="0" y="1"/>
          <a:ext cx="12192002" cy="689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4010093561"/>
                    </a:ext>
                  </a:extLst>
                </a:gridCol>
                <a:gridCol w="2499359">
                  <a:extLst>
                    <a:ext uri="{9D8B030D-6E8A-4147-A177-3AD203B41FA5}">
                      <a16:colId xmlns:a16="http://schemas.microsoft.com/office/drawing/2014/main" val="2266370204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70884856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686829723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820735519"/>
                    </a:ext>
                  </a:extLst>
                </a:gridCol>
              </a:tblGrid>
              <a:tr h="2725559">
                <a:tc rowSpan="2">
                  <a:txBody>
                    <a:bodyPr/>
                    <a:lstStyle/>
                    <a:p>
                      <a:pPr algn="l"/>
                      <a:endParaRPr lang="en-RO" sz="1600" u="sng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RO" sz="1600" u="sng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RO" sz="1600" u="sng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RO" sz="1600" u="sng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RO" sz="1600" u="sng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RO" sz="1600" u="sng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RO" sz="1600" u="sng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RO" sz="1600" u="sng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RO" sz="1600" u="sng" dirty="0">
                          <a:solidFill>
                            <a:schemeClr val="tx1"/>
                          </a:solidFill>
                        </a:rPr>
                        <a:t>Key Partners</a:t>
                      </a:r>
                    </a:p>
                    <a:p>
                      <a:pPr algn="l"/>
                      <a:endParaRPr lang="en-RO" sz="1600" u="sng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RO" sz="1400" u="none" dirty="0">
                          <a:solidFill>
                            <a:schemeClr val="tx1"/>
                          </a:solidFill>
                        </a:rPr>
                        <a:t>Small GPS hardware vendors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u="none" dirty="0">
                          <a:solidFill>
                            <a:schemeClr val="tx1"/>
                          </a:solidFill>
                        </a:rPr>
                        <a:t>Environmental Certification Authorities (e.g., GBCI)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u="none" dirty="0">
                          <a:solidFill>
                            <a:schemeClr val="tx1"/>
                          </a:solidFill>
                        </a:rPr>
                        <a:t>Municipalities &amp; local authorities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GB" sz="1400" u="none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RO" sz="20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RO" sz="1600" u="sng" dirty="0">
                          <a:solidFill>
                            <a:schemeClr val="bg1"/>
                          </a:solidFill>
                        </a:rPr>
                        <a:t>Key activities</a:t>
                      </a:r>
                    </a:p>
                    <a:p>
                      <a:pPr algn="l"/>
                      <a:endParaRPr lang="en-RO" sz="1600" u="sng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300" u="none" dirty="0">
                          <a:solidFill>
                            <a:schemeClr val="bg1"/>
                          </a:solidFill>
                        </a:rPr>
                        <a:t>Development of the fleet management platform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300" u="none" dirty="0">
                          <a:solidFill>
                            <a:schemeClr val="bg1"/>
                          </a:solidFill>
                        </a:rPr>
                        <a:t>Integration with IoT and GPS hardware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300" u="none" dirty="0">
                          <a:solidFill>
                            <a:schemeClr val="bg1"/>
                          </a:solidFill>
                        </a:rPr>
                        <a:t>Data analytics and machine learning modelling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300" u="none" dirty="0">
                          <a:solidFill>
                            <a:schemeClr val="bg1"/>
                          </a:solidFill>
                        </a:rPr>
                        <a:t>System maintenance and customer support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300" u="none" dirty="0">
                          <a:solidFill>
                            <a:schemeClr val="bg1"/>
                          </a:solidFill>
                        </a:rPr>
                        <a:t>Marketing and onboarding new clients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RO" sz="1400" u="sng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RO" sz="1400" u="sng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RO" sz="1400" u="sng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RO" sz="1600" u="sng" dirty="0">
                          <a:solidFill>
                            <a:schemeClr val="tx1"/>
                          </a:solidFill>
                        </a:rPr>
                        <a:t>Value Propositions</a:t>
                      </a:r>
                    </a:p>
                    <a:p>
                      <a:pPr algn="l"/>
                      <a:endParaRPr lang="en-RO" sz="1600" u="sng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300" u="none" dirty="0">
                          <a:solidFill>
                            <a:schemeClr val="tx1"/>
                          </a:solidFill>
                        </a:rPr>
                        <a:t>Eco-friendly fleet optimization: Reduce CO2 emissions and fuel consumption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300" u="none" dirty="0">
                          <a:solidFill>
                            <a:schemeClr val="tx1"/>
                          </a:solidFill>
                        </a:rPr>
                        <a:t>Real-time vehicle tracking and status updates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300" u="none" dirty="0">
                          <a:solidFill>
                            <a:schemeClr val="tx1"/>
                          </a:solidFill>
                        </a:rPr>
                        <a:t>Predictive maintenance powered by AI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300" u="none" dirty="0">
                          <a:solidFill>
                            <a:schemeClr val="tx1"/>
                          </a:solidFill>
                        </a:rPr>
                        <a:t>Customizable reporting and analytics dashboards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300" u="none" dirty="0">
                          <a:solidFill>
                            <a:schemeClr val="tx1"/>
                          </a:solidFill>
                        </a:rPr>
                        <a:t>Scalable solution for fleets of all sizes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300" u="none" dirty="0">
                          <a:solidFill>
                            <a:schemeClr val="tx1"/>
                          </a:solidFill>
                        </a:rPr>
                        <a:t>Seamless integration with existing GPS systems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RO" sz="12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RO" sz="1500" u="sng" dirty="0"/>
                        <a:t>Customer Relatioinships</a:t>
                      </a:r>
                    </a:p>
                    <a:p>
                      <a:pPr algn="l"/>
                      <a:endParaRPr lang="en-RO" sz="1500" u="sng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GB" sz="1300" u="none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300" u="none" dirty="0"/>
                        <a:t>Dedicated account management for enterprise clients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300" u="none" dirty="0"/>
                        <a:t>Automated alerts and proactive maintenance reminders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300" u="none" dirty="0"/>
                        <a:t>Self-service dashboard for managers and drivers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300" u="none" dirty="0"/>
                        <a:t>Ongoing customer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RO" sz="1600" u="sng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RO" sz="1600" u="sng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RO" sz="1600" u="sng" dirty="0">
                          <a:solidFill>
                            <a:schemeClr val="tx1"/>
                          </a:solidFill>
                        </a:rPr>
                        <a:t>Customer Segments</a:t>
                      </a:r>
                    </a:p>
                    <a:p>
                      <a:pPr algn="l"/>
                      <a:endParaRPr lang="en-RO" sz="1600" u="sng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u="none" dirty="0">
                          <a:solidFill>
                            <a:schemeClr val="tx1"/>
                          </a:solidFill>
                        </a:rPr>
                        <a:t>Logistics and transportation companies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u="none" dirty="0">
                          <a:solidFill>
                            <a:schemeClr val="tx1"/>
                          </a:solidFill>
                        </a:rPr>
                        <a:t>Corporate fleets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u="none" dirty="0">
                          <a:solidFill>
                            <a:schemeClr val="tx1"/>
                          </a:solidFill>
                        </a:rPr>
                        <a:t>Municipal/government fleets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u="none" dirty="0">
                          <a:solidFill>
                            <a:schemeClr val="tx1"/>
                          </a:solidFill>
                        </a:rPr>
                        <a:t>Ride-sharing and delivery companies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u="none" dirty="0">
                          <a:solidFill>
                            <a:schemeClr val="tx1"/>
                          </a:solidFill>
                        </a:rPr>
                        <a:t>Eco-conscious organizations seeking green certifications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RO" sz="13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22902193"/>
                  </a:ext>
                </a:extLst>
              </a:tr>
              <a:tr h="2278999">
                <a:tc v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RO" sz="1600" u="sng" dirty="0">
                          <a:solidFill>
                            <a:schemeClr val="bg1"/>
                          </a:solidFill>
                        </a:rPr>
                        <a:t>Key Resources</a:t>
                      </a:r>
                    </a:p>
                    <a:p>
                      <a:pPr algn="l"/>
                      <a:endParaRPr lang="en-RO" sz="1600" u="sng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u="none" dirty="0">
                          <a:solidFill>
                            <a:schemeClr val="bg1"/>
                          </a:solidFill>
                        </a:rPr>
                        <a:t>Skilled development team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u="none" dirty="0">
                          <a:solidFill>
                            <a:schemeClr val="bg1"/>
                          </a:solidFill>
                        </a:rPr>
                        <a:t>Cloud infrastructure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u="none" dirty="0">
                          <a:solidFill>
                            <a:schemeClr val="bg1"/>
                          </a:solidFill>
                        </a:rPr>
                        <a:t>Fleet management data and training datasets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u="none" dirty="0">
                          <a:solidFill>
                            <a:schemeClr val="bg1"/>
                          </a:solidFill>
                        </a:rPr>
                        <a:t>Legal and compliance expertise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RO" sz="1600" u="sng" dirty="0">
                          <a:solidFill>
                            <a:schemeClr val="bg1"/>
                          </a:solidFill>
                        </a:rPr>
                        <a:t>Channels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RO" sz="1400" u="sng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 u="none" dirty="0">
                          <a:solidFill>
                            <a:schemeClr val="bg1"/>
                          </a:solidFill>
                        </a:rPr>
                        <a:t>Online platform and demo system (free trials)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 u="none" dirty="0">
                          <a:solidFill>
                            <a:schemeClr val="bg1"/>
                          </a:solidFill>
                        </a:rPr>
                        <a:t>App marketplaces (e.g., GCP Marketplace)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200" b="1" u="none" dirty="0">
                          <a:solidFill>
                            <a:schemeClr val="bg1"/>
                          </a:solidFill>
                        </a:rPr>
                        <a:t>Strategic partnerships with automotive/GPS vendors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04574"/>
                  </a:ext>
                </a:extLst>
              </a:tr>
              <a:tr h="1853441">
                <a:tc gridSpan="2">
                  <a:txBody>
                    <a:bodyPr/>
                    <a:lstStyle/>
                    <a:p>
                      <a:pPr algn="l"/>
                      <a:r>
                        <a:rPr lang="en-RO" sz="1600" u="sng" dirty="0">
                          <a:solidFill>
                            <a:schemeClr val="bg1"/>
                          </a:solidFill>
                        </a:rPr>
                        <a:t>Cost Structure</a:t>
                      </a:r>
                    </a:p>
                    <a:p>
                      <a:pPr algn="l"/>
                      <a:endParaRPr lang="en-RO" sz="1600" u="sng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u="none" dirty="0">
                          <a:solidFill>
                            <a:schemeClr val="bg1"/>
                          </a:solidFill>
                        </a:rPr>
                        <a:t>Cloud infrastructure and API usage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u="none" dirty="0">
                          <a:solidFill>
                            <a:schemeClr val="bg1"/>
                          </a:solidFill>
                        </a:rPr>
                        <a:t>Development and R&amp;D costs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u="none" dirty="0">
                          <a:solidFill>
                            <a:schemeClr val="bg1"/>
                          </a:solidFill>
                        </a:rPr>
                        <a:t>Customer support and onboarding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u="none" dirty="0">
                          <a:solidFill>
                            <a:schemeClr val="bg1"/>
                          </a:solidFill>
                        </a:rPr>
                        <a:t>Marketing and business development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u="none" dirty="0">
                          <a:solidFill>
                            <a:schemeClr val="bg1"/>
                          </a:solidFill>
                        </a:rPr>
                        <a:t>Salaries and operational costs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u="none" dirty="0">
                          <a:solidFill>
                            <a:schemeClr val="bg1"/>
                          </a:solidFill>
                        </a:rPr>
                        <a:t>Licensing fees</a:t>
                      </a:r>
                      <a:endParaRPr lang="en-RO"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RO" u="sng" dirty="0">
                          <a:solidFill>
                            <a:schemeClr val="bg1"/>
                          </a:solidFill>
                        </a:rPr>
                        <a:t>Revenue Streams</a:t>
                      </a:r>
                    </a:p>
                    <a:p>
                      <a:pPr algn="l"/>
                      <a:endParaRPr lang="en-RO" u="sng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u="none" dirty="0">
                          <a:solidFill>
                            <a:schemeClr val="bg1"/>
                          </a:solidFill>
                        </a:rPr>
                        <a:t>Subscription plans (tiered based on fleet size and features)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u="none" dirty="0">
                          <a:solidFill>
                            <a:schemeClr val="bg1"/>
                          </a:solidFill>
                        </a:rPr>
                        <a:t>Pay-per-use for advanced reports and analytics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u="none" dirty="0">
                          <a:solidFill>
                            <a:schemeClr val="bg1"/>
                          </a:solidFill>
                        </a:rPr>
                        <a:t>Premium support and customization services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RO" sz="1300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9231"/>
                  </a:ext>
                </a:extLst>
              </a:tr>
            </a:tbl>
          </a:graphicData>
        </a:graphic>
      </p:graphicFrame>
      <p:pic>
        <p:nvPicPr>
          <p:cNvPr id="5" name="Graphic 4" descr="Boardroom with solid fill">
            <a:extLst>
              <a:ext uri="{FF2B5EF4-FFF2-40B4-BE49-F238E27FC236}">
                <a16:creationId xmlns:a16="http://schemas.microsoft.com/office/drawing/2014/main" id="{126676A6-AB7A-1F8D-CA8E-A8668FBFB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1328" y="1844040"/>
            <a:ext cx="505968" cy="505968"/>
          </a:xfrm>
          <a:prstGeom prst="rect">
            <a:avLst/>
          </a:prstGeom>
        </p:spPr>
      </p:pic>
      <p:pic>
        <p:nvPicPr>
          <p:cNvPr id="7" name="Graphic 6" descr="Labour with solid fill">
            <a:extLst>
              <a:ext uri="{FF2B5EF4-FFF2-40B4-BE49-F238E27FC236}">
                <a16:creationId xmlns:a16="http://schemas.microsoft.com/office/drawing/2014/main" id="{C2849268-8C45-61D0-5627-76BEC93655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5824" y="0"/>
            <a:ext cx="301752" cy="301752"/>
          </a:xfrm>
          <a:prstGeom prst="rect">
            <a:avLst/>
          </a:prstGeom>
        </p:spPr>
      </p:pic>
      <p:pic>
        <p:nvPicPr>
          <p:cNvPr id="9" name="Graphic 8" descr="Present with solid fill">
            <a:extLst>
              <a:ext uri="{FF2B5EF4-FFF2-40B4-BE49-F238E27FC236}">
                <a16:creationId xmlns:a16="http://schemas.microsoft.com/office/drawing/2014/main" id="{B806BB23-86E8-C542-A2C2-70A4178371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00088" y="505968"/>
            <a:ext cx="429768" cy="429768"/>
          </a:xfrm>
          <a:prstGeom prst="rect">
            <a:avLst/>
          </a:prstGeom>
        </p:spPr>
      </p:pic>
      <p:pic>
        <p:nvPicPr>
          <p:cNvPr id="11" name="Graphic 10" descr="Truck with solid fill">
            <a:extLst>
              <a:ext uri="{FF2B5EF4-FFF2-40B4-BE49-F238E27FC236}">
                <a16:creationId xmlns:a16="http://schemas.microsoft.com/office/drawing/2014/main" id="{10F12F27-D7F6-0508-BBA5-F5B68E39E9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99087" y="2633472"/>
            <a:ext cx="568128" cy="568128"/>
          </a:xfrm>
          <a:prstGeom prst="rect">
            <a:avLst/>
          </a:prstGeom>
        </p:spPr>
      </p:pic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BE5C5DAD-ADCA-DFB9-F7B9-54C30FB59C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34800" y="329184"/>
            <a:ext cx="457200" cy="457200"/>
          </a:xfrm>
          <a:prstGeom prst="rect">
            <a:avLst/>
          </a:prstGeom>
        </p:spPr>
      </p:pic>
      <p:pic>
        <p:nvPicPr>
          <p:cNvPr id="15" name="Graphic 14" descr="List with solid fill">
            <a:extLst>
              <a:ext uri="{FF2B5EF4-FFF2-40B4-BE49-F238E27FC236}">
                <a16:creationId xmlns:a16="http://schemas.microsoft.com/office/drawing/2014/main" id="{4947914F-851A-595D-3E63-18CD0CBE39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81328" y="5050536"/>
            <a:ext cx="505968" cy="505968"/>
          </a:xfrm>
          <a:prstGeom prst="rect">
            <a:avLst/>
          </a:prstGeom>
        </p:spPr>
      </p:pic>
      <p:pic>
        <p:nvPicPr>
          <p:cNvPr id="17" name="Graphic 16" descr="Piggy Bank with solid fill">
            <a:extLst>
              <a:ext uri="{FF2B5EF4-FFF2-40B4-BE49-F238E27FC236}">
                <a16:creationId xmlns:a16="http://schemas.microsoft.com/office/drawing/2014/main" id="{C48271E4-B518-66E3-A92D-7C8253C85A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57060" y="5010912"/>
            <a:ext cx="545592" cy="545592"/>
          </a:xfrm>
          <a:prstGeom prst="rect">
            <a:avLst/>
          </a:prstGeom>
        </p:spPr>
      </p:pic>
      <p:pic>
        <p:nvPicPr>
          <p:cNvPr id="19" name="Graphic 18" descr="Heart with solid fill">
            <a:extLst>
              <a:ext uri="{FF2B5EF4-FFF2-40B4-BE49-F238E27FC236}">
                <a16:creationId xmlns:a16="http://schemas.microsoft.com/office/drawing/2014/main" id="{F7BEB9C7-126E-9C3B-6205-B811CA77198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253728" y="277368"/>
            <a:ext cx="457200" cy="457200"/>
          </a:xfrm>
          <a:prstGeom prst="rect">
            <a:avLst/>
          </a:prstGeom>
        </p:spPr>
      </p:pic>
      <p:pic>
        <p:nvPicPr>
          <p:cNvPr id="21" name="Graphic 20" descr="Treasure chest with solid fill">
            <a:extLst>
              <a:ext uri="{FF2B5EF4-FFF2-40B4-BE49-F238E27FC236}">
                <a16:creationId xmlns:a16="http://schemas.microsoft.com/office/drawing/2014/main" id="{BBAD0A5D-9F59-67E3-233C-176952A1BEF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98976" y="2744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9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464E-9284-D5DB-EB42-AA064113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Key partners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2CDC15E-3563-7C0C-DE51-277400006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037637"/>
              </p:ext>
            </p:extLst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824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9F440-7B34-03EB-7FE0-EDA185C5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GB" sz="3600"/>
              <a:t>K</a:t>
            </a:r>
            <a:r>
              <a:rPr lang="en-RO" sz="3600"/>
              <a:t>ey activities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B77DED-AD31-D634-F82B-68C448B79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792692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0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5718A-12C6-F2F1-EAB5-0262FAB7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RO" dirty="0"/>
              <a:t>Key resources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AA346A-72CE-9E76-7D10-CC5BF0DE2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142535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649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3B834-CFD7-DEEF-7873-8E9CB7A1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GB" dirty="0"/>
              <a:t>V</a:t>
            </a:r>
            <a:r>
              <a:rPr lang="en-RO" dirty="0"/>
              <a:t>alue propositions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676B94-AC2E-DD68-E65F-EF3A4D79B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590082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78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8832D-93B1-AA4A-3CDC-AC3F7600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Customer relationships</a:t>
            </a:r>
          </a:p>
        </p:txBody>
      </p: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C72B2AAE-B061-54F4-AFF3-75DA6008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26" r="37148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3A90CC3-E4E4-A477-5136-67F4EE15D658}"/>
              </a:ext>
            </a:extLst>
          </p:cNvPr>
          <p:cNvSpPr txBox="1"/>
          <p:nvPr/>
        </p:nvSpPr>
        <p:spPr>
          <a:xfrm>
            <a:off x="5496821" y="2633236"/>
            <a:ext cx="6034187" cy="366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Dedicated account management for enterprise clients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Automated alerts and proactive maintenance reminders alongside with a rich feature platform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Self-service dashboard for managers and drivers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Ongoing customer support (chat, email, phone)</a:t>
            </a:r>
          </a:p>
        </p:txBody>
      </p:sp>
    </p:spTree>
    <p:extLst>
      <p:ext uri="{BB962C8B-B14F-4D97-AF65-F5344CB8AC3E}">
        <p14:creationId xmlns:p14="http://schemas.microsoft.com/office/powerpoint/2010/main" val="228734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E952F-C5DB-EEC8-D176-A38403F6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RO" dirty="0"/>
              <a:t>Channels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EB2B-0A1C-D774-EC0E-DD9716D3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r>
              <a:rPr lang="en-GB" dirty="0"/>
              <a:t>Online platform and demo system (free trials)</a:t>
            </a:r>
          </a:p>
          <a:p>
            <a:r>
              <a:rPr lang="en-GB" dirty="0"/>
              <a:t>App marketplaces (e.g., GCP Marketplace)</a:t>
            </a:r>
          </a:p>
          <a:p>
            <a:r>
              <a:rPr lang="en-GB" dirty="0"/>
              <a:t>Strategic partnerships with Green Certificate providers/GPS vendors</a:t>
            </a:r>
          </a:p>
          <a:p>
            <a:endParaRPr lang="en-RO" dirty="0"/>
          </a:p>
        </p:txBody>
      </p:sp>
      <p:pic>
        <p:nvPicPr>
          <p:cNvPr id="5" name="Picture 4" descr="Boxes and roller conveyor">
            <a:extLst>
              <a:ext uri="{FF2B5EF4-FFF2-40B4-BE49-F238E27FC236}">
                <a16:creationId xmlns:a16="http://schemas.microsoft.com/office/drawing/2014/main" id="{8D0545F5-05A4-2261-CE6E-22A6AF17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773" r="27227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0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0EE79-3200-E405-4E7A-BF3E6952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GB" b="0" dirty="0"/>
              <a:t>Customer segments</a:t>
            </a:r>
            <a:endParaRPr lang="en-RO" dirty="0"/>
          </a:p>
        </p:txBody>
      </p:sp>
      <p:pic>
        <p:nvPicPr>
          <p:cNvPr id="5" name="Picture 4" descr="Aerial view of a bus depot">
            <a:extLst>
              <a:ext uri="{FF2B5EF4-FFF2-40B4-BE49-F238E27FC236}">
                <a16:creationId xmlns:a16="http://schemas.microsoft.com/office/drawing/2014/main" id="{826801EC-0742-4221-F4DB-A8DA597C6D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52" r="24922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A7AD-3579-81C5-6C04-73162520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r>
              <a:rPr lang="en-GB" dirty="0"/>
              <a:t>Logistics and transportation companies (e.g., </a:t>
            </a:r>
            <a:r>
              <a:rPr lang="en-GB" dirty="0" err="1"/>
              <a:t>FanCourier</a:t>
            </a:r>
            <a:r>
              <a:rPr lang="en-GB" dirty="0"/>
              <a:t>, </a:t>
            </a:r>
            <a:r>
              <a:rPr lang="en-GB" dirty="0" err="1"/>
              <a:t>SameDay</a:t>
            </a:r>
            <a:r>
              <a:rPr lang="en-GB" dirty="0"/>
              <a:t>)</a:t>
            </a:r>
          </a:p>
          <a:p>
            <a:r>
              <a:rPr lang="en-GB" dirty="0"/>
              <a:t>Corporate fleets (sales, service, and executive vehicles)</a:t>
            </a:r>
          </a:p>
          <a:p>
            <a:r>
              <a:rPr lang="en-GB" dirty="0"/>
              <a:t>Municipal/government fleets (e.g., public transport, waste management, post system)</a:t>
            </a:r>
          </a:p>
          <a:p>
            <a:r>
              <a:rPr lang="en-GB" dirty="0"/>
              <a:t>Eco-conscious organizations seeking green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282334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B779A-D64D-0F1F-4E5C-1E934798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RO" sz="3600"/>
              <a:t>Cost structure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1D4E4D-CCA5-CA94-5AB2-099F24E89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643067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66595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854</Words>
  <Application>Microsoft Macintosh PowerPoint</Application>
  <PresentationFormat>Widescreen</PresentationFormat>
  <Paragraphs>153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Grandview Display</vt:lpstr>
      <vt:lpstr>DashVTI</vt:lpstr>
      <vt:lpstr>Green Fleet</vt:lpstr>
      <vt:lpstr>Key partners</vt:lpstr>
      <vt:lpstr>Key activities</vt:lpstr>
      <vt:lpstr>Key resources</vt:lpstr>
      <vt:lpstr>Value propositions</vt:lpstr>
      <vt:lpstr>Customer relationships</vt:lpstr>
      <vt:lpstr>Channels</vt:lpstr>
      <vt:lpstr>Customer segments</vt:lpstr>
      <vt:lpstr>Cost structure</vt:lpstr>
      <vt:lpstr>Revenue streams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bogdan.isache</dc:creator>
  <cp:lastModifiedBy>bogdan.isache</cp:lastModifiedBy>
  <cp:revision>7</cp:revision>
  <dcterms:created xsi:type="dcterms:W3CDTF">2025-05-20T12:42:39Z</dcterms:created>
  <dcterms:modified xsi:type="dcterms:W3CDTF">2025-05-21T07:29:56Z</dcterms:modified>
</cp:coreProperties>
</file>