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21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1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5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66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09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1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9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4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61327"/>
            <a:ext cx="5893271" cy="5867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690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  <a:r>
              <a:rPr lang="en-GB" sz="2400" b="1" dirty="0" smtClean="0"/>
              <a:t>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/>
          <a:stretch/>
        </p:blipFill>
        <p:spPr>
          <a:xfrm>
            <a:off x="1456889" y="708093"/>
            <a:ext cx="6074817" cy="58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  <a:r>
              <a:rPr lang="en-GB" sz="2400" b="1" dirty="0" smtClean="0"/>
              <a:t>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8" y="1268760"/>
            <a:ext cx="8017680" cy="24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0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9559" y="204467"/>
            <a:ext cx="300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1000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(Audi)</a:t>
            </a:r>
            <a:endParaRPr lang="en-GB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15" y="751583"/>
            <a:ext cx="6055766" cy="592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1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</cp:revision>
  <dcterms:created xsi:type="dcterms:W3CDTF">2017-06-07T07:35:01Z</dcterms:created>
  <dcterms:modified xsi:type="dcterms:W3CDTF">2017-06-07T12:14:07Z</dcterms:modified>
</cp:coreProperties>
</file>