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1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1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5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0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9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61327"/>
            <a:ext cx="5893271" cy="5867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690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1456889" y="708093"/>
            <a:ext cx="6074817" cy="58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4540742" y="1475071"/>
            <a:ext cx="4495754" cy="434994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8961"/>
            <a:ext cx="4388175" cy="4356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561" y="101208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Clear data KBBI (1259)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931718" y="1012086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data (1920)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5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9559" y="204467"/>
            <a:ext cx="300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1000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(Audi)</a:t>
            </a:r>
            <a:endParaRPr lang="en-GB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15" y="751583"/>
            <a:ext cx="6055766" cy="592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1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</cp:revision>
  <dcterms:created xsi:type="dcterms:W3CDTF">2017-06-07T07:35:01Z</dcterms:created>
  <dcterms:modified xsi:type="dcterms:W3CDTF">2017-06-07T12:45:54Z</dcterms:modified>
</cp:coreProperties>
</file>