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18" y="1556792"/>
            <a:ext cx="4524422" cy="451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" y="1538389"/>
            <a:ext cx="4440462" cy="452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043444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34093" y="101117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KBBI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927" y="204466"/>
            <a:ext cx="6314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516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distribusi</a:t>
            </a:r>
            <a:r>
              <a:rPr lang="en-GB" sz="2400" b="1" dirty="0" smtClean="0"/>
              <a:t> 172 data </a:t>
            </a:r>
            <a:r>
              <a:rPr lang="en-GB" sz="2400" b="1" dirty="0" err="1" smtClean="0"/>
              <a:t>masing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kelas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0262" y="683206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Bigram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56" y="1052538"/>
            <a:ext cx="5365973" cy="55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51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2017-06-07T07:35:01Z</dcterms:created>
  <dcterms:modified xsi:type="dcterms:W3CDTF">2017-06-10T01:18:16Z</dcterms:modified>
</cp:coreProperties>
</file>