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1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1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5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66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0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1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9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4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61327"/>
            <a:ext cx="5893271" cy="5867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690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/>
        </p:blipFill>
        <p:spPr>
          <a:xfrm>
            <a:off x="1456889" y="708093"/>
            <a:ext cx="6074817" cy="58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/>
        </p:blipFill>
        <p:spPr>
          <a:xfrm>
            <a:off x="4540742" y="1475071"/>
            <a:ext cx="4495754" cy="434994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8961"/>
            <a:ext cx="4388175" cy="4356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561" y="101208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Clear data KBBI (1259)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931718" y="1012086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data (1920)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5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9559" y="204467"/>
            <a:ext cx="300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1000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(Audi)</a:t>
            </a:r>
            <a:endParaRPr lang="en-GB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15" y="751583"/>
            <a:ext cx="6055766" cy="592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1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6927" y="204466"/>
            <a:ext cx="6314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516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distribusi</a:t>
            </a:r>
            <a:r>
              <a:rPr lang="en-GB" sz="2400" b="1" dirty="0" smtClean="0"/>
              <a:t> 172 data </a:t>
            </a:r>
            <a:r>
              <a:rPr lang="en-GB" sz="2400" b="1" dirty="0" err="1" smtClean="0"/>
              <a:t>masing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kelas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18" y="1556792"/>
            <a:ext cx="4524422" cy="451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6" y="1538389"/>
            <a:ext cx="4440462" cy="452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664" y="1043444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234093" y="101117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Clear KBBI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8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6927" y="204466"/>
            <a:ext cx="6314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516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distribusi</a:t>
            </a:r>
            <a:r>
              <a:rPr lang="en-GB" sz="2400" b="1" dirty="0" smtClean="0"/>
              <a:t> 172 data </a:t>
            </a:r>
            <a:r>
              <a:rPr lang="en-GB" sz="2400" b="1" dirty="0" err="1" smtClean="0"/>
              <a:t>masing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kelas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0199" y="683206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Unigram (KBBI)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651961"/>
            <a:ext cx="4293347" cy="451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5085" y="105253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decimal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51961"/>
            <a:ext cx="4524422" cy="451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54803" y="105253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</a:t>
            </a:r>
            <a:r>
              <a:rPr lang="en-GB" dirty="0" err="1" smtClean="0"/>
              <a:t>biner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7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6927" y="204466"/>
            <a:ext cx="6314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516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distribusi</a:t>
            </a:r>
            <a:r>
              <a:rPr lang="en-GB" sz="2400" b="1" dirty="0" smtClean="0"/>
              <a:t> 172 data </a:t>
            </a:r>
            <a:r>
              <a:rPr lang="en-GB" sz="2400" b="1" dirty="0" err="1" smtClean="0"/>
              <a:t>masing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kelas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0199" y="683206"/>
            <a:ext cx="146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dirty="0" smtClean="0"/>
              <a:t>igram (KBBI)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15085" y="105253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decimal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754803" y="105253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</a:t>
            </a:r>
            <a:r>
              <a:rPr lang="en-GB" dirty="0" err="1" smtClean="0"/>
              <a:t>biner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" y="1697341"/>
            <a:ext cx="4361554" cy="457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492" y="1672029"/>
            <a:ext cx="4427984" cy="459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7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76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</cp:revision>
  <dcterms:created xsi:type="dcterms:W3CDTF">2017-06-07T07:35:01Z</dcterms:created>
  <dcterms:modified xsi:type="dcterms:W3CDTF">2017-06-10T10:55:55Z</dcterms:modified>
</cp:coreProperties>
</file>