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2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5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6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0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0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6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B3293-45C0-406E-BF69-948F0ACD2DA7}" type="datetimeFigureOut">
              <a:rPr lang="en-GB" smtClean="0"/>
              <a:t>07/06/2017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1123-6957-465D-93E2-D1D2F4166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61327"/>
            <a:ext cx="5893271" cy="5867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69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1456889" y="708093"/>
            <a:ext cx="6074817" cy="58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3704" y="219997"/>
            <a:ext cx="2001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</a:t>
            </a:r>
            <a:r>
              <a:rPr lang="en-GB" sz="2400" b="1" dirty="0" smtClean="0"/>
              <a:t>00 Data </a:t>
            </a:r>
            <a:r>
              <a:rPr lang="en-GB" sz="2400" b="1" dirty="0" err="1" smtClean="0"/>
              <a:t>Acak</a:t>
            </a:r>
            <a:endParaRPr lang="en-GB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"/>
          <a:stretch/>
        </p:blipFill>
        <p:spPr>
          <a:xfrm>
            <a:off x="4540742" y="1475071"/>
            <a:ext cx="4495754" cy="434994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8961"/>
            <a:ext cx="4388175" cy="4356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561" y="1012086"/>
            <a:ext cx="227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Clear data KBBI (1259)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931718" y="1012086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data (1920)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5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9559" y="204467"/>
            <a:ext cx="300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1000 Data </a:t>
            </a:r>
            <a:r>
              <a:rPr lang="en-GB" sz="2400" b="1" dirty="0" err="1" smtClean="0"/>
              <a:t>Acak</a:t>
            </a:r>
            <a:r>
              <a:rPr lang="en-GB" sz="2400" b="1" dirty="0" smtClean="0"/>
              <a:t> (Audi)</a:t>
            </a:r>
            <a:endParaRPr lang="en-GB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15" y="751583"/>
            <a:ext cx="6055766" cy="592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1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26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2017-06-07T07:35:01Z</dcterms:created>
  <dcterms:modified xsi:type="dcterms:W3CDTF">2017-06-07T17:49:22Z</dcterms:modified>
</cp:coreProperties>
</file>