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1556792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" y="1538389"/>
            <a:ext cx="4440462" cy="4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043444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34093" y="101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KBBI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40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2017-06-07T07:35:01Z</dcterms:created>
  <dcterms:modified xsi:type="dcterms:W3CDTF">2017-06-09T14:54:05Z</dcterms:modified>
</cp:coreProperties>
</file>