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21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01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35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66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60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01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64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09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71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63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49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74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761327"/>
            <a:ext cx="5893271" cy="58671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3704" y="219997"/>
            <a:ext cx="2001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100 Data </a:t>
            </a:r>
            <a:r>
              <a:rPr lang="en-GB" sz="2400" b="1" dirty="0" err="1" smtClean="0"/>
              <a:t>Acak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406903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93704" y="219997"/>
            <a:ext cx="2001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5</a:t>
            </a:r>
            <a:r>
              <a:rPr lang="en-GB" sz="2400" b="1" dirty="0" smtClean="0"/>
              <a:t>00 Data </a:t>
            </a:r>
            <a:r>
              <a:rPr lang="en-GB" sz="2400" b="1" dirty="0" err="1" smtClean="0"/>
              <a:t>Acak</a:t>
            </a:r>
            <a:endParaRPr lang="en-GB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8"/>
          <a:stretch/>
        </p:blipFill>
        <p:spPr>
          <a:xfrm>
            <a:off x="1456889" y="708093"/>
            <a:ext cx="6074817" cy="587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89559" y="204467"/>
            <a:ext cx="3009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1000 Data </a:t>
            </a:r>
            <a:r>
              <a:rPr lang="en-GB" sz="2400" b="1" dirty="0" err="1" smtClean="0"/>
              <a:t>Acak</a:t>
            </a:r>
            <a:r>
              <a:rPr lang="en-GB" sz="2400" b="1" dirty="0" smtClean="0"/>
              <a:t> (Audi)</a:t>
            </a:r>
            <a:endParaRPr lang="en-GB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415" y="751583"/>
            <a:ext cx="6055766" cy="592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17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30861" y="204467"/>
            <a:ext cx="3326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1000 Data </a:t>
            </a:r>
            <a:r>
              <a:rPr lang="en-GB" sz="2400" b="1" dirty="0" err="1" smtClean="0"/>
              <a:t>Acak</a:t>
            </a:r>
            <a:r>
              <a:rPr lang="en-GB" sz="2400" b="1" dirty="0" smtClean="0"/>
              <a:t> (</a:t>
            </a:r>
            <a:r>
              <a:rPr lang="en-GB" sz="2400" b="1" dirty="0" err="1" smtClean="0"/>
              <a:t>Andina</a:t>
            </a:r>
            <a:r>
              <a:rPr lang="en-GB" sz="2400" b="1" dirty="0" smtClean="0"/>
              <a:t>)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67674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18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4</cp:revision>
  <dcterms:created xsi:type="dcterms:W3CDTF">2017-06-07T07:35:01Z</dcterms:created>
  <dcterms:modified xsi:type="dcterms:W3CDTF">2017-06-07T09:14:30Z</dcterms:modified>
</cp:coreProperties>
</file>