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MX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956C12F-209B-4E07-B9B6-78F8EE5B3270}" type="datetimeFigureOut">
              <a:rPr lang="es-MX" smtClean="0"/>
              <a:t>19/11/2014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4D4F39-4741-46AF-B15C-835C8E6065BC}" type="slidenum">
              <a:rPr lang="es-MX" smtClean="0"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wamp\www\Niveles_SAT\PHP\CSS\imagenes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445224"/>
            <a:ext cx="1777685" cy="8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979712" y="1796623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Portal Web Gestión de Niveles de Servicio</a:t>
            </a:r>
            <a:endParaRPr lang="es-MX" sz="3600" b="1" dirty="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2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64224" y="2060848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Objetivo: </a:t>
            </a:r>
          </a:p>
          <a:p>
            <a:endParaRPr lang="es-MX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Monitorear los niveles de servicio en línea, graficar tendencias de deductivas, y poder dar seguimiento oportuno a los tickets de las diversas cuentas.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3" descr="C:\wamp\www\Niveles_SAT\PHP\CSS\imagenes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3675"/>
            <a:ext cx="1777685" cy="8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wamp\www\Niveles_SAT\PHP\CSS\imagenes\graf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313675"/>
            <a:ext cx="2156820" cy="8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755808" y="47841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Gestión de niveles de servicio.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1899" y="155679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tx2">
                    <a:lumMod val="75000"/>
                  </a:schemeClr>
                </a:solidFill>
              </a:rPr>
              <a:t>Características principales del portal:</a:t>
            </a:r>
            <a:endParaRPr lang="es-MX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3" descr="C:\wamp\www\Niveles_SAT\PHP\CSS\imagenes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3675"/>
            <a:ext cx="1777685" cy="8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wamp\www\Niveles_SAT\PHP\CSS\imagenes\graf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313675"/>
            <a:ext cx="2156820" cy="8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55808" y="47841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Gestión de niveles de servicio.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59632" y="22768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2">
                    <a:lumMod val="75000"/>
                  </a:schemeClr>
                </a:solidFill>
              </a:rPr>
              <a:t>Graficara tendencias de las deductivas en el mes, con opción a graficar meses anteriores:</a:t>
            </a:r>
            <a:endParaRPr lang="es-MX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/>
          <p:nvPr/>
        </p:nvPicPr>
        <p:blipFill rotWithShape="1">
          <a:blip r:embed="rId4"/>
          <a:srcRect l="7706" t="13430" r="54302" b="33311"/>
          <a:stretch/>
        </p:blipFill>
        <p:spPr bwMode="auto">
          <a:xfrm>
            <a:off x="1307497" y="2852936"/>
            <a:ext cx="5927090" cy="3215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77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wamp\www\Niveles_SAT\PHP\CSS\imagenes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3675"/>
            <a:ext cx="1777685" cy="8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wamp\www\Niveles_SAT\PHP\CSS\imagenes\graf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313675"/>
            <a:ext cx="2156820" cy="8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55808" y="47841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Gestión de niveles de servicio.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362688" y="1412776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2">
                    <a:lumMod val="75000"/>
                  </a:schemeClr>
                </a:solidFill>
              </a:rPr>
              <a:t>Seguimiento a tickets activos:</a:t>
            </a:r>
          </a:p>
          <a:p>
            <a:endParaRPr lang="es-MX" sz="1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MX" sz="1200" dirty="0" smtClean="0">
                <a:solidFill>
                  <a:schemeClr val="tx2">
                    <a:lumMod val="75000"/>
                  </a:schemeClr>
                </a:solidFill>
              </a:rPr>
              <a:t>Indicador para nivel de servicio de los tickets activos, identificados por medio de un código de colores (“Con tiempos configurables”):</a:t>
            </a:r>
          </a:p>
          <a:p>
            <a:endParaRPr lang="es-MX" sz="1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Rojo: Menor a 1 hora.</a:t>
            </a:r>
          </a:p>
          <a:p>
            <a:pPr lvl="1"/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Amarillo: De 2 a 3 horas.</a:t>
            </a:r>
          </a:p>
          <a:p>
            <a:pPr lvl="1"/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Naranja: mayor a 3 horas.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9 Imagen"/>
          <p:cNvPicPr/>
          <p:nvPr/>
        </p:nvPicPr>
        <p:blipFill rotWithShape="1">
          <a:blip r:embed="rId4"/>
          <a:srcRect l="5555" t="12967" r="53764" b="40258"/>
          <a:stretch/>
        </p:blipFill>
        <p:spPr bwMode="auto">
          <a:xfrm>
            <a:off x="1187624" y="3068960"/>
            <a:ext cx="6542817" cy="3168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22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wamp\www\Niveles_SAT\PHP\CSS\imagenes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3675"/>
            <a:ext cx="1777685" cy="8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wamp\www\Niveles_SAT\PHP\CSS\imagenes\graf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313675"/>
            <a:ext cx="2156820" cy="8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55808" y="47841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Gestión de niveles de servicio.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39552" y="1412776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2">
                    <a:lumMod val="75000"/>
                  </a:schemeClr>
                </a:solidFill>
              </a:rPr>
              <a:t>Reporte de los inmuebles que están fuera de SLA: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23" y="1916832"/>
            <a:ext cx="7555755" cy="13946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14979" y="3717032"/>
            <a:ext cx="741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2">
                    <a:lumMod val="75000"/>
                  </a:schemeClr>
                </a:solidFill>
              </a:rPr>
              <a:t>El número ID de inmueble es una link a otra pagina que nos mostrara el nivel de servicio actual del inmueble, una tabla de equilibrio de inmueble, la lista de tickets pendientes por resolver en el inmueble.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wamp\www\Niveles_SAT\PHP\CSS\imagenes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3675"/>
            <a:ext cx="1777685" cy="8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wamp\www\Niveles_SAT\PHP\CSS\imagenes\graf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313675"/>
            <a:ext cx="2156820" cy="8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55808" y="47841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Gestión de niveles de servicio.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83568" y="1340768"/>
            <a:ext cx="619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2">
                    <a:lumMod val="75000"/>
                  </a:schemeClr>
                </a:solidFill>
              </a:rPr>
              <a:t>Pagina Datos del inmueble: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200800" cy="3960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wamp\www\Niveles_SAT\PHP\CSS\imagenes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3675"/>
            <a:ext cx="1777685" cy="8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wamp\www\Niveles_SAT\PHP\CSS\imagenes\graf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313675"/>
            <a:ext cx="2156820" cy="8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55808" y="47841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Gestión de niveles de servicio.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99592" y="149683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2">
                    <a:lumMod val="75000"/>
                  </a:schemeClr>
                </a:solidFill>
              </a:rPr>
              <a:t>Tabla de estabilización del inmueble, en la parte inferior tiene un texto “Ir a detalle de tickets” que abre un pop-up para mostrar el desglose de tickets según sea el caso: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10 Imagen"/>
          <p:cNvPicPr/>
          <p:nvPr/>
        </p:nvPicPr>
        <p:blipFill rotWithShape="1">
          <a:blip r:embed="rId4"/>
          <a:srcRect l="18280" t="45386" r="66487" b="43036"/>
          <a:stretch/>
        </p:blipFill>
        <p:spPr bwMode="auto">
          <a:xfrm>
            <a:off x="2670454" y="1958499"/>
            <a:ext cx="3803093" cy="9664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79" y="3501008"/>
            <a:ext cx="4500969" cy="27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9959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2">
                    <a:lumMod val="75000"/>
                  </a:schemeClr>
                </a:solidFill>
              </a:rPr>
              <a:t>El pop-up cuenta con un scroll para poder ver como se reduce la penalización, dependiente del tipo de caso: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wamp\www\Niveles_SAT\PHP\CSS\imagenes\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3675"/>
            <a:ext cx="1777685" cy="8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wamp\www\Niveles_SAT\PHP\CSS\imagenes\grafi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313675"/>
            <a:ext cx="2156820" cy="88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755808" y="478413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chemeClr val="tx2">
                    <a:lumMod val="75000"/>
                  </a:schemeClr>
                </a:solidFill>
              </a:rPr>
              <a:t>Gestión de niveles de servicio.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683568" y="1496834"/>
            <a:ext cx="720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tx2">
                    <a:lumMod val="75000"/>
                  </a:schemeClr>
                </a:solidFill>
              </a:rPr>
              <a:t>Tabla que muestra los tickets activos en el inmueble, su estatus de nivel de servicio:</a:t>
            </a:r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504825" y="1988840"/>
            <a:ext cx="8134350" cy="1657350"/>
            <a:chOff x="504825" y="2600325"/>
            <a:chExt cx="8134350" cy="16573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" y="2600325"/>
              <a:ext cx="8134350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1 Rectángulo"/>
            <p:cNvSpPr/>
            <p:nvPr/>
          </p:nvSpPr>
          <p:spPr>
            <a:xfrm>
              <a:off x="683568" y="3284984"/>
              <a:ext cx="7704856" cy="72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3" name="12 CuadroTexto"/>
          <p:cNvSpPr txBox="1"/>
          <p:nvPr/>
        </p:nvSpPr>
        <p:spPr>
          <a:xfrm>
            <a:off x="683568" y="3717032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Funciones adicionales al portal:</a:t>
            </a:r>
          </a:p>
          <a:p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Revisión de volumetrías.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Seguimiento por tickets.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MX" sz="1100" dirty="0" smtClean="0">
                <a:solidFill>
                  <a:schemeClr val="tx2">
                    <a:lumMod val="75000"/>
                  </a:schemeClr>
                </a:solidFill>
              </a:rPr>
              <a:t>Reporte General de SLA. </a:t>
            </a:r>
          </a:p>
          <a:p>
            <a:endParaRPr lang="es-MX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3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</TotalTime>
  <Words>294</Words>
  <Application>Microsoft Office PowerPoint</Application>
  <PresentationFormat>Presentación en pantalla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 Elizalde Cruz</dc:creator>
  <cp:lastModifiedBy>Juan David  Elizalde Cruz</cp:lastModifiedBy>
  <cp:revision>7</cp:revision>
  <dcterms:created xsi:type="dcterms:W3CDTF">2014-11-19T21:21:27Z</dcterms:created>
  <dcterms:modified xsi:type="dcterms:W3CDTF">2014-11-19T23:20:35Z</dcterms:modified>
</cp:coreProperties>
</file>