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0" r:id="rId3"/>
    <p:sldId id="266" r:id="rId4"/>
    <p:sldId id="257" r:id="rId5"/>
    <p:sldId id="267" r:id="rId6"/>
    <p:sldId id="268" r:id="rId7"/>
    <p:sldId id="258" r:id="rId8"/>
    <p:sldId id="265" r:id="rId9"/>
  </p:sldIdLst>
  <p:sldSz cx="9144000" cy="5143500" type="screen16x9"/>
  <p:notesSz cx="6858000" cy="9144000"/>
  <p:embeddedFontLst>
    <p:embeddedFont>
      <p:font typeface="EB Garamond Medium" panose="00000600000000000000" pitchFamily="2" charset="0"/>
      <p:regular r:id="rId11"/>
      <p:bold r:id="rId12"/>
      <p:italic r:id="rId13"/>
      <p:boldItalic r:id="rId14"/>
    </p:embeddedFont>
    <p:embeddedFont>
      <p:font typeface="EB Garamond SemiBold" panose="00000700000000000000" pitchFamily="2" charset="0"/>
      <p:regular r:id="rId15"/>
      <p:bold r:id="rId16"/>
      <p:italic r:id="rId17"/>
      <p:boldItalic r:id="rId18"/>
    </p:embeddedFont>
    <p:embeddedFont>
      <p:font typeface="Inter" panose="020B0604020202020204" charset="0"/>
      <p:regular r:id="rId19"/>
      <p:bold r:id="rId20"/>
    </p:embeddedFont>
    <p:embeddedFont>
      <p:font typeface="Inter ExtraBold" panose="020B0604020202020204" charset="0"/>
      <p:bold r:id="rId21"/>
    </p:embeddedFont>
    <p:embeddedFont>
      <p:font typeface="Inter Medium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shmann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9D5C6"/>
    <a:srgbClr val="BA8DA6"/>
    <a:srgbClr val="5D9978"/>
    <a:srgbClr val="D8BECC"/>
    <a:srgbClr val="8DBAA1"/>
    <a:srgbClr val="6997D3"/>
    <a:srgbClr val="DBFF78"/>
    <a:srgbClr val="9C78FF"/>
    <a:srgbClr val="FFC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8T07:26:17.523" idx="2">
    <p:pos x="6000" y="0"/>
    <p:text>_Marked as resolved_
так дальше, текст справа около обводки нечитаемый. Он больше как дополнение может быть, копозиционно чтобы было что-то. Пользователь не прочитает.</p:text>
  </p:cm>
  <p:cm authorId="0" dt="2023-07-18T07:26:49.406" idx="3">
    <p:pos x="6000" y="0"/>
    <p:text>_Re-opened_
еще советую как основной текст исползовать без засечек = гротеск (тот же интер пример, подберите похожее что-то)</p:text>
  </p:cm>
  <p:cm authorId="0" dt="2023-07-18T07:27:28.253" idx="1">
    <p:pos x="6000" y="0"/>
    <p:text>Такс, тут мы видим хорошее цветовое сочетание. Но шрифт с засечками лучше заменить в "hackathon project" тк название будет большое и антиква там будет смотретья не так выигрышно. Найдите хороший шрифт по типу Inter и сделайте им. Шрифты для заголовков называются Display.</p:text>
  </p:cm>
  <p:cm authorId="0" dt="2023-07-18T07:27:28.253" idx="4">
    <p:pos x="6000" y="0"/>
    <p:text>иннокомпани справа внизу лучше одним словом, иначе выхоит нагромжденно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8T07:47:53.284" idx="9">
    <p:pos x="6000" y="100"/>
    <p:text>ну тут прямо текста совсем много. Надо как-то поменьше его, тезисно и все говорит ртом, буквами)</p:text>
  </p:cm>
  <p:cm authorId="0" dt="2023-07-18T07:48:18.597" idx="8">
    <p:pos x="6000" y="0"/>
    <p:text>иннокомпани сделать по якорным точкам (внизу, вверху в углу)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8T07:29:55.808" idx="6">
    <p:pos x="6000" y="100"/>
    <p:text>такс, тут а целом хорошо, но надо выровнять все отступы между фотографиями + отделить имя от профессии либо через размер (иерархия), либо через цвет текста. Про иннокомпани (якорный элемент) тут как и во всех слайдах луше сделать в одну строчку.</p:text>
  </p:cm>
  <p:cm authorId="0" dt="2023-07-18T07:33:39.866" idx="5">
    <p:pos x="6000" y="0"/>
    <p:text>заголовки тоже как и везде советую сделать гротеском. И поднять их наверх повыше. Стрелочку чуть пониже сделать.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da96c7a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9da96c7a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e701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e7017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9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e701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e7017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e701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e7017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94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e701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e70176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ad43d812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ad43d8121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ad43d8121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ad43d8121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93750" y="986175"/>
            <a:ext cx="4188300" cy="775200"/>
          </a:xfrm>
          <a:prstGeom prst="rect">
            <a:avLst/>
          </a:prstGeom>
          <a:solidFill>
            <a:srgbClr val="8DBA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-9621787">
            <a:off x="6124051" y="-1997818"/>
            <a:ext cx="4165352" cy="414305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8DBAA1">
              <a:alpha val="33725"/>
            </a:srgbClr>
          </a:solidFill>
          <a:ln w="9525" cap="flat" cmpd="sng">
            <a:solidFill>
              <a:srgbClr val="D8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 rot="-5400000">
            <a:off x="-1261225" y="2367625"/>
            <a:ext cx="4213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155C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29168" y="613019"/>
            <a:ext cx="4317463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8DBAA1"/>
                </a:solidFill>
                <a:latin typeface="Inter Medium"/>
                <a:ea typeface="Inter Medium"/>
                <a:cs typeface="Inter Medium"/>
                <a:sym typeface="Inter Medium"/>
              </a:rPr>
              <a:t>Шанкер</a:t>
            </a:r>
            <a:r>
              <a:rPr lang="ru-RU" sz="2000" dirty="0">
                <a:solidFill>
                  <a:srgbClr val="8DBAA1"/>
                </a:solidFill>
                <a:latin typeface="Inter Medium"/>
                <a:ea typeface="Inter Medium"/>
                <a:cs typeface="Inter Medium"/>
                <a:sym typeface="Inter Medium"/>
              </a:rPr>
              <a:t> Элизабет </a:t>
            </a:r>
            <a:r>
              <a:rPr lang="ru-RU" sz="2000" dirty="0" err="1">
                <a:solidFill>
                  <a:srgbClr val="8DBAA1"/>
                </a:solidFill>
                <a:latin typeface="Inter Medium"/>
                <a:ea typeface="Inter Medium"/>
                <a:cs typeface="Inter Medium"/>
                <a:sym typeface="Inter Medium"/>
              </a:rPr>
              <a:t>Шелджа</a:t>
            </a:r>
            <a:endParaRPr sz="2000" dirty="0">
              <a:solidFill>
                <a:srgbClr val="8DBAA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79125" y="1063425"/>
            <a:ext cx="4552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D8BECC"/>
                </a:solidFill>
                <a:latin typeface="Inter"/>
                <a:ea typeface="Inter"/>
                <a:cs typeface="Inter"/>
                <a:sym typeface="Inter"/>
              </a:rPr>
              <a:t>TERMIN</a:t>
            </a:r>
            <a:endParaRPr sz="4600" b="1" dirty="0">
              <a:solidFill>
                <a:srgbClr val="D8BEC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726824" y="2284625"/>
            <a:ext cx="3967800" cy="3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Приложение для записи пациентов на прием к врачу.</a:t>
            </a:r>
            <a:endParaRPr sz="22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9C78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7C0EC2-D2DF-1260-83C8-01447AC2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838625"/>
            <a:ext cx="3309281" cy="3309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5400000">
            <a:off x="2431150" y="-2431200"/>
            <a:ext cx="1137600" cy="6000000"/>
          </a:xfrm>
          <a:prstGeom prst="rect">
            <a:avLst/>
          </a:prstGeom>
          <a:solidFill>
            <a:srgbClr val="D8BECC"/>
          </a:solidFill>
          <a:ln w="9525" cap="flat" cmpd="sng">
            <a:solidFill>
              <a:srgbClr val="DD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700" y="308700"/>
            <a:ext cx="54435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 b="1" dirty="0">
                <a:solidFill>
                  <a:srgbClr val="5D9978"/>
                </a:solidFill>
                <a:latin typeface="Inter"/>
                <a:ea typeface="Inter"/>
                <a:cs typeface="Inter"/>
                <a:sym typeface="Inter"/>
              </a:rPr>
              <a:t>Функционал и применение</a:t>
            </a:r>
            <a:endParaRPr sz="4700" b="1" dirty="0">
              <a:solidFill>
                <a:srgbClr val="5D997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91350" y="2057700"/>
            <a:ext cx="4817929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3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Добавление, изменение и удаление данных о врачах через режим админа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Запись к врачу, выбор времени, возможность приложить фотографию и текст для врача в режиме пользователя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Просмотр информации о предстоящих приемах через режим админа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solidFill>
                <a:srgbClr val="1155CC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7E4639-60C8-640B-D0F3-B38869C3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04" y="256233"/>
            <a:ext cx="2215065" cy="33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A994FE-4D60-C1D2-D7B3-61458D3DB7C5}"/>
              </a:ext>
            </a:extLst>
          </p:cNvPr>
          <p:cNvSpPr txBox="1"/>
          <p:nvPr/>
        </p:nvSpPr>
        <p:spPr>
          <a:xfrm>
            <a:off x="6422361" y="3708400"/>
            <a:ext cx="2535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Приложения изначально предусматривалось для подобных терминалов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8763557">
            <a:off x="6500715" y="2848454"/>
            <a:ext cx="4797974" cy="430164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D8BECC">
              <a:alpha val="33333"/>
            </a:srgbClr>
          </a:solidFill>
          <a:ln w="9525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1558870" y="0"/>
            <a:ext cx="4863701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ИНТЕРФЕЙС: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Г</a:t>
            </a:r>
            <a:r>
              <a:rPr lang="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лавная страница</a:t>
            </a:r>
            <a:endParaRPr sz="2600" dirty="0">
              <a:solidFill>
                <a:srgbClr val="8DBAA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484625" y="3988975"/>
            <a:ext cx="167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155CC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007376" y="144224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1;p15">
            <a:extLst>
              <a:ext uri="{FF2B5EF4-FFF2-40B4-BE49-F238E27FC236}">
                <a16:creationId xmlns:a16="http://schemas.microsoft.com/office/drawing/2014/main" id="{849C1F2C-0489-A309-8B51-A777DB2C1435}"/>
              </a:ext>
            </a:extLst>
          </p:cNvPr>
          <p:cNvSpPr/>
          <p:nvPr/>
        </p:nvSpPr>
        <p:spPr>
          <a:xfrm rot="5965195">
            <a:off x="-2028814" y="-2368028"/>
            <a:ext cx="3717950" cy="3246810"/>
          </a:xfrm>
          <a:prstGeom prst="arc">
            <a:avLst>
              <a:gd name="adj1" fmla="val 16200000"/>
              <a:gd name="adj2" fmla="val 0"/>
            </a:avLst>
          </a:prstGeom>
          <a:noFill/>
          <a:ln w="152400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D9978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5E19FA-CC97-1619-4835-F2469ED1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31" y="914726"/>
            <a:ext cx="3238920" cy="408455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3C0B5BB1-4522-DC27-8AAB-607319156685}"/>
              </a:ext>
            </a:extLst>
          </p:cNvPr>
          <p:cNvSpPr/>
          <p:nvPr/>
        </p:nvSpPr>
        <p:spPr>
          <a:xfrm rot="19305993">
            <a:off x="4054900" y="4048844"/>
            <a:ext cx="1190172" cy="333828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D8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880D43-9911-DC74-A72F-1834B741C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27" y="2292561"/>
            <a:ext cx="1541501" cy="1328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2EC36F-4CBC-C524-84F7-067B076CEA7D}"/>
              </a:ext>
            </a:extLst>
          </p:cNvPr>
          <p:cNvSpPr txBox="1"/>
          <p:nvPr/>
        </p:nvSpPr>
        <p:spPr>
          <a:xfrm>
            <a:off x="4615911" y="1269769"/>
            <a:ext cx="2912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Вход в пользовательский режим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Вход в режим админа</a:t>
            </a:r>
          </a:p>
        </p:txBody>
      </p:sp>
    </p:spTree>
    <p:extLst>
      <p:ext uri="{BB962C8B-B14F-4D97-AF65-F5344CB8AC3E}">
        <p14:creationId xmlns:p14="http://schemas.microsoft.com/office/powerpoint/2010/main" val="318561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;p18">
            <a:extLst>
              <a:ext uri="{FF2B5EF4-FFF2-40B4-BE49-F238E27FC236}">
                <a16:creationId xmlns:a16="http://schemas.microsoft.com/office/drawing/2014/main" id="{17A8E485-9446-F776-85D0-46C3A4B59638}"/>
              </a:ext>
            </a:extLst>
          </p:cNvPr>
          <p:cNvSpPr/>
          <p:nvPr/>
        </p:nvSpPr>
        <p:spPr>
          <a:xfrm rot="1861127">
            <a:off x="-2358027" y="3365731"/>
            <a:ext cx="4661385" cy="4661385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213202" y="72445"/>
            <a:ext cx="5154463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Интерфейс режима админа (работа с данными о врачах)</a:t>
            </a:r>
            <a:endParaRPr sz="2600" dirty="0">
              <a:solidFill>
                <a:srgbClr val="8DBAA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484625" y="3988975"/>
            <a:ext cx="167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155CC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007376" y="144224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9E2F-50A3-C9A9-6E9C-12AF33B7BE62}"/>
              </a:ext>
            </a:extLst>
          </p:cNvPr>
          <p:cNvSpPr txBox="1"/>
          <p:nvPr/>
        </p:nvSpPr>
        <p:spPr>
          <a:xfrm>
            <a:off x="5972885" y="965405"/>
            <a:ext cx="30234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Добавление нового врача и информации и нем (Имя, специальность, образование и опыт работы)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Изменение информации о существующем специалисте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Создание и удаление сеансов приема врача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Удаление всей информации о сотруднике</a:t>
            </a:r>
          </a:p>
          <a:p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" name="Google Shape;91;p15">
            <a:extLst>
              <a:ext uri="{FF2B5EF4-FFF2-40B4-BE49-F238E27FC236}">
                <a16:creationId xmlns:a16="http://schemas.microsoft.com/office/drawing/2014/main" id="{2E22D919-805B-C5C8-ED71-A97088093A14}"/>
              </a:ext>
            </a:extLst>
          </p:cNvPr>
          <p:cNvSpPr/>
          <p:nvPr/>
        </p:nvSpPr>
        <p:spPr>
          <a:xfrm rot="10264099">
            <a:off x="7652701" y="-2338048"/>
            <a:ext cx="3717950" cy="3246810"/>
          </a:xfrm>
          <a:prstGeom prst="arc">
            <a:avLst>
              <a:gd name="adj1" fmla="val 16200000"/>
              <a:gd name="adj2" fmla="val 0"/>
            </a:avLst>
          </a:prstGeom>
          <a:noFill/>
          <a:ln w="152400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D9978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844F12-C473-FEA0-51CD-C9C14436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5" y="965405"/>
            <a:ext cx="5395475" cy="414777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FCA79A-E838-7A82-48BA-DC42055E5869}"/>
              </a:ext>
            </a:extLst>
          </p:cNvPr>
          <p:cNvSpPr/>
          <p:nvPr/>
        </p:nvSpPr>
        <p:spPr>
          <a:xfrm>
            <a:off x="147635" y="1177696"/>
            <a:ext cx="3712332" cy="3814029"/>
          </a:xfrm>
          <a:prstGeom prst="rect">
            <a:avLst/>
          </a:prstGeom>
          <a:noFill/>
          <a:ln w="76200">
            <a:solidFill>
              <a:srgbClr val="66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7586486">
            <a:off x="-2515295" y="-2360683"/>
            <a:ext cx="4797974" cy="4301644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D8BECC">
              <a:alpha val="33333"/>
            </a:srgbClr>
          </a:solidFill>
          <a:ln w="9525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229145" y="0"/>
            <a:ext cx="3399662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rgbClr val="8DBAA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Пользовательский интерфейс</a:t>
            </a:r>
            <a:endParaRPr sz="2600" dirty="0">
              <a:solidFill>
                <a:srgbClr val="8DBAA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484625" y="3988975"/>
            <a:ext cx="167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155CC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007376" y="144224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9E2F-50A3-C9A9-6E9C-12AF33B7BE62}"/>
              </a:ext>
            </a:extLst>
          </p:cNvPr>
          <p:cNvSpPr txBox="1"/>
          <p:nvPr/>
        </p:nvSpPr>
        <p:spPr>
          <a:xfrm>
            <a:off x="5972885" y="196626"/>
            <a:ext cx="30234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Выбор специалиста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Просмотр информации о нем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Запись на сеанс посредством выбора времени и даты, указанием ФИО, даты рождения и цели приема, и приложением результатов анализов (фото) и заключения врача (текстовый файл)</a:t>
            </a:r>
          </a:p>
          <a:p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40BAB772-A97E-4D28-57C3-7129AAD7C4DE}"/>
              </a:ext>
            </a:extLst>
          </p:cNvPr>
          <p:cNvSpPr/>
          <p:nvPr/>
        </p:nvSpPr>
        <p:spPr>
          <a:xfrm>
            <a:off x="5919908" y="4404475"/>
            <a:ext cx="1190172" cy="333828"/>
          </a:xfrm>
          <a:prstGeom prst="rightArrow">
            <a:avLst>
              <a:gd name="adj1" fmla="val 50000"/>
              <a:gd name="adj2" fmla="val 108456"/>
            </a:avLst>
          </a:prstGeom>
          <a:solidFill>
            <a:srgbClr val="D8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AD062A-D925-E60C-1AC4-0560789B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99" y="3809086"/>
            <a:ext cx="1516641" cy="10650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BD6A3E-7F46-55FF-682E-1EC1C5E15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7" y="1017712"/>
            <a:ext cx="5800450" cy="38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;p17">
            <a:extLst>
              <a:ext uri="{FF2B5EF4-FFF2-40B4-BE49-F238E27FC236}">
                <a16:creationId xmlns:a16="http://schemas.microsoft.com/office/drawing/2014/main" id="{29775861-048E-BA65-95E5-D2C45344E626}"/>
              </a:ext>
            </a:extLst>
          </p:cNvPr>
          <p:cNvSpPr/>
          <p:nvPr/>
        </p:nvSpPr>
        <p:spPr>
          <a:xfrm rot="5400000">
            <a:off x="2431150" y="-2431200"/>
            <a:ext cx="1137600" cy="6000000"/>
          </a:xfrm>
          <a:prstGeom prst="rect">
            <a:avLst/>
          </a:prstGeom>
          <a:solidFill>
            <a:srgbClr val="D8BECC"/>
          </a:solidFill>
          <a:ln w="9525" cap="flat" cmpd="sng">
            <a:solidFill>
              <a:srgbClr val="DDD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33994" y="57454"/>
            <a:ext cx="5461762" cy="13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rgbClr val="5D997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Интерфейс режима админа (работа с данными о приемах)</a:t>
            </a:r>
            <a:endParaRPr sz="2600" dirty="0">
              <a:solidFill>
                <a:srgbClr val="5D9978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484625" y="3988975"/>
            <a:ext cx="167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155CC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007376" y="144224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9E2F-50A3-C9A9-6E9C-12AF33B7BE62}"/>
              </a:ext>
            </a:extLst>
          </p:cNvPr>
          <p:cNvSpPr txBox="1"/>
          <p:nvPr/>
        </p:nvSpPr>
        <p:spPr>
          <a:xfrm>
            <a:off x="5493200" y="1340644"/>
            <a:ext cx="302348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Просмотр записей к конкретному врачу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Просмотр информации, которую указал пользователь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5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При нажатии на кнопки просмотра приложенных файлов откроются отдельные окна с ними</a:t>
            </a:r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378683-1A0D-0B0F-5729-206A29747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183062"/>
            <a:ext cx="5493250" cy="404268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AB5C75-034E-3561-0350-C90576DBA550}"/>
              </a:ext>
            </a:extLst>
          </p:cNvPr>
          <p:cNvSpPr/>
          <p:nvPr/>
        </p:nvSpPr>
        <p:spPr>
          <a:xfrm>
            <a:off x="3271646" y="1340644"/>
            <a:ext cx="2221554" cy="3745619"/>
          </a:xfrm>
          <a:prstGeom prst="rect">
            <a:avLst/>
          </a:prstGeom>
          <a:noFill/>
          <a:ln w="76200">
            <a:solidFill>
              <a:srgbClr val="66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18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73642" y="51626"/>
            <a:ext cx="4666871" cy="1661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 dirty="0">
                <a:solidFill>
                  <a:srgbClr val="BA8DA6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Перспективы развития</a:t>
            </a:r>
            <a:endParaRPr sz="4800" dirty="0">
              <a:solidFill>
                <a:srgbClr val="BA8DA6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 rot="-10608779">
            <a:off x="7391504" y="-1571779"/>
            <a:ext cx="3717950" cy="3246810"/>
          </a:xfrm>
          <a:prstGeom prst="arc">
            <a:avLst>
              <a:gd name="adj1" fmla="val 16200000"/>
              <a:gd name="adj2" fmla="val 0"/>
            </a:avLst>
          </a:prstGeom>
          <a:noFill/>
          <a:ln w="152400" cap="flat" cmpd="sng">
            <a:solidFill>
              <a:srgbClr val="B9D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C78FF"/>
              </a:solidFill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9CD57DDD-A75A-A8E5-4896-C60774F52DC1}"/>
              </a:ext>
            </a:extLst>
          </p:cNvPr>
          <p:cNvSpPr/>
          <p:nvPr/>
        </p:nvSpPr>
        <p:spPr>
          <a:xfrm rot="2958193">
            <a:off x="-2082675" y="3170223"/>
            <a:ext cx="4165352" cy="414305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8DBAA1">
              <a:alpha val="33725"/>
            </a:srgbClr>
          </a:solidFill>
          <a:ln w="9525" cap="flat" cmpd="sng">
            <a:solidFill>
              <a:srgbClr val="D8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F2169-B462-9292-4CB5-7C2267750A25}"/>
              </a:ext>
            </a:extLst>
          </p:cNvPr>
          <p:cNvSpPr txBox="1"/>
          <p:nvPr/>
        </p:nvSpPr>
        <p:spPr>
          <a:xfrm>
            <a:off x="420914" y="1872343"/>
            <a:ext cx="7641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Режима врача, в котором можно будет просматривать только свои приемы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18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Режим конкретного пользователя, в котором можно будет просматривать приемы, на которые он записался. Также реализовать вход по полису или другим документам.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18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Имитация выдачи талончиков с номером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18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rgbClr val="666666"/>
                </a:solidFill>
                <a:latin typeface="Inter" panose="020B0604020202020204" charset="0"/>
                <a:ea typeface="Inter" panose="020B0604020202020204" charset="0"/>
              </a:rPr>
              <a:t>Возможность изменения пароля и его шифрование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1800" dirty="0">
              <a:solidFill>
                <a:srgbClr val="6666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2447054" y="1706850"/>
            <a:ext cx="4249889" cy="1729800"/>
          </a:xfrm>
          <a:prstGeom prst="rect">
            <a:avLst/>
          </a:prstGeom>
          <a:solidFill>
            <a:srgbClr val="D8BECC"/>
          </a:solidFill>
          <a:ln w="9525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2666683" y="2225650"/>
            <a:ext cx="3810629" cy="973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4955" b="1" dirty="0">
                <a:solidFill>
                  <a:srgbClr val="5D9978"/>
                </a:solidFill>
                <a:latin typeface="Inter"/>
                <a:ea typeface="Inter"/>
                <a:cs typeface="Inter"/>
                <a:sym typeface="Inter"/>
              </a:rPr>
              <a:t>Спасибо за внимание!</a:t>
            </a:r>
            <a:endParaRPr sz="4955" b="1" dirty="0">
              <a:solidFill>
                <a:srgbClr val="5D997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2"/>
          <p:cNvSpPr/>
          <p:nvPr/>
        </p:nvSpPr>
        <p:spPr>
          <a:xfrm rot="2700000">
            <a:off x="-1124211" y="2909615"/>
            <a:ext cx="3302472" cy="3302472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8DBAA1">
              <a:alpha val="33960"/>
            </a:srgbClr>
          </a:solidFill>
          <a:ln w="9525" cap="flat" cmpd="sng">
            <a:solidFill>
              <a:srgbClr val="D8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8100000">
            <a:off x="6639242" y="-1345521"/>
            <a:ext cx="3857833" cy="3857833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D8BECC">
              <a:alpha val="54720"/>
            </a:srgbClr>
          </a:solidFill>
          <a:ln w="9525" cap="flat" cmpd="sng">
            <a:solidFill>
              <a:srgbClr val="8DBA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241</Words>
  <Application>Microsoft Office PowerPoint</Application>
  <PresentationFormat>Экран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EB Garamond SemiBold</vt:lpstr>
      <vt:lpstr>EB Garamond Medium</vt:lpstr>
      <vt:lpstr>Wingdings</vt:lpstr>
      <vt:lpstr>Inter ExtraBold</vt:lpstr>
      <vt:lpstr>Inter Medium</vt:lpstr>
      <vt:lpstr>Inter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Перспективы развития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</dc:creator>
  <cp:lastModifiedBy>Liza Shanker</cp:lastModifiedBy>
  <cp:revision>5</cp:revision>
  <dcterms:modified xsi:type="dcterms:W3CDTF">2023-11-10T11:44:04Z</dcterms:modified>
</cp:coreProperties>
</file>