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100" d="100"/>
          <a:sy n="100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225AE-284B-B245-A983-DD20361058B6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23896-B3D3-1145-8942-9AC0DBCF8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32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182571272 tweets from 89369 users whose tweets were collected and processed. 56435136 of those tweets were geotagged, 5825772 had a Mentioned Location, 4391768 had a </a:t>
            </a:r>
            <a:r>
              <a:rPr lang="en-GB" dirty="0" err="1"/>
              <a:t>geoparsed</a:t>
            </a:r>
            <a:r>
              <a:rPr lang="en-GB" dirty="0"/>
              <a:t> location.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23896-B3D3-1145-8942-9AC0DBCF80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14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182571272 tweets from 89369 users whose tweets were collected and processed. 56435136 of those tweets were geotagged, 5825772 had a Mentioned Location, 4391768 had a </a:t>
            </a:r>
            <a:r>
              <a:rPr lang="en-GB" dirty="0" err="1"/>
              <a:t>geoparsed</a:t>
            </a:r>
            <a:r>
              <a:rPr lang="en-GB" dirty="0"/>
              <a:t> location.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23896-B3D3-1145-8942-9AC0DBCF80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B964-40C4-EBEF-2305-D7DC1AD04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F96A7-B873-4D9D-4AAC-0E6D97DB4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2E982-7516-D402-24CC-57AC0BEA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93F0-D4CC-164F-892F-2C8B8BAB233D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93D25-9136-34E6-291E-AF75E573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DE70A-9D3C-0B5A-CF01-81F01D86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3E3-C14C-4541-A382-EFB69571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8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1882-EBC4-0EE1-592B-E0B5CCC6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D1C0E-D0BC-DB48-8DB9-7F7A74F6F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C5C34-DD62-3315-05F9-D71CD3E4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93F0-D4CC-164F-892F-2C8B8BAB233D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42E22-EF09-3B69-2E1F-7AD8A4BF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F7437-5B92-ECE6-590A-7B37EA65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3E3-C14C-4541-A382-EFB69571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9C6FB-D25B-5653-E8BD-41F4E4893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3E284-4EA1-104B-2648-969A3A1B0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84F6A-B573-0C53-AB10-7D507DAB0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93F0-D4CC-164F-892F-2C8B8BAB233D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DF8C9-2414-7E58-03DC-93F6C0FF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1F92E-31FD-5BA7-8B12-65D22075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3E3-C14C-4541-A382-EFB69571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7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2651-8A73-3D2F-3365-931C4CD6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3DC61-C009-3272-7616-21865CF9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E6917-D06B-777F-8B0B-D9A2421B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93F0-D4CC-164F-892F-2C8B8BAB233D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5C466-D237-3F1A-31EB-DED2A0D9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F0EA6-4C28-450D-7C46-EACC8B55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3E3-C14C-4541-A382-EFB69571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2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F757-807F-EA8C-1DA8-B4FD4E799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60263-A59B-BDDE-9EAF-597337551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4E492-D17F-AEDB-7E10-D278C79C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93F0-D4CC-164F-892F-2C8B8BAB233D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A6415-F17B-BA83-4E95-5939BC22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91EE0-3466-51F8-281A-936DEA67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3E3-C14C-4541-A382-EFB69571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9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257FE-1382-8F9A-FC6E-65F9FAAA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CFAAF-D37A-39CE-534C-FEEC1D914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2CDBE-4BB6-1451-982C-A2ECA42E6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98CC-ECDE-169D-FE04-D22D2511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93F0-D4CC-164F-892F-2C8B8BAB233D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06D8C-AED1-8925-1AE1-95CACFCB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34F4A-C724-EFF8-E8E7-35D0EA97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3E3-C14C-4541-A382-EFB69571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2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385D-7DD7-1B03-9D72-72614C46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25FBF-3C56-D70F-EFAF-68AE436C7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2477F-BE87-DC4F-96E6-0678EF9DC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44286-4063-FFDF-5ABB-D6BD0B538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AAD7D-6BE4-1D00-C526-9AC96E8C2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57974-1D10-7A94-D300-D8F9237E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93F0-D4CC-164F-892F-2C8B8BAB233D}" type="datetimeFigureOut">
              <a:rPr lang="en-US" smtClean="0"/>
              <a:t>3/12/23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71FB0-AE6F-B942-CE0A-CDE3C4DB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8F97B-303B-3D3E-407A-A8388FFD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3E3-C14C-4541-A382-EFB69571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A84F-ABB4-7567-1415-19AEE134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ACBD54-617D-685A-F5B2-F71B5B7E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93F0-D4CC-164F-892F-2C8B8BAB233D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33820-87AC-3D9E-7FBC-C4F6AAE3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DA991-4F37-D7B4-78F7-74BF42CF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3E3-C14C-4541-A382-EFB69571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0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86ECE-42F7-4857-C5BC-B34B1A574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93F0-D4CC-164F-892F-2C8B8BAB233D}" type="datetimeFigureOut">
              <a:rPr lang="en-US" smtClean="0"/>
              <a:t>3/12/23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05851-B25C-C6CF-C518-87FC161D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54335-24DB-CFD9-40D9-40A31798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3E3-C14C-4541-A382-EFB69571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0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629B-D6C0-CE19-CCED-53B8FEC8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E8ABC-9CDF-E31B-85B1-53BE899C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E4259-E6E2-6ED6-43FB-83F2246B3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95844-24F7-6BC5-97E7-5C31EE57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93F0-D4CC-164F-892F-2C8B8BAB233D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46B69-A0CC-DA0E-5670-0EDF2500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EF38E-65D9-E2F1-12B3-E610096F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3E3-C14C-4541-A382-EFB69571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9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79C1-40D0-044C-5E3C-6DE9CDD1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46D58C-87B7-16FA-F1C1-077E67CF5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9267D-A49D-C2FC-6CFB-738D2A3AF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7C12-6E7A-3CA7-C856-B713BE8E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93F0-D4CC-164F-892F-2C8B8BAB233D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6EBB7-0FC0-ED1B-37B8-D53D5151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C7B9D-9814-757A-4478-3FC576AD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03E3-C14C-4541-A382-EFB69571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6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0354C-B40E-0967-8E81-EABA113B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69EF0-8F6D-4DED-0ED2-3D2596DD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5B60F-1C59-ED85-E8E4-3A3406FBF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B93F0-D4CC-164F-892F-2C8B8BAB233D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933C9-CD82-92C7-D563-2D06FE0B4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9C508-68C7-A3B7-8A40-A45C4CA1F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503E3-C14C-4541-A382-EFB69571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4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625DBD9-5684-EDBD-BFFB-9D2994AC5E19}"/>
              </a:ext>
            </a:extLst>
          </p:cNvPr>
          <p:cNvSpPr/>
          <p:nvPr/>
        </p:nvSpPr>
        <p:spPr>
          <a:xfrm>
            <a:off x="334283" y="252060"/>
            <a:ext cx="7391185" cy="61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C2F7F5-0F3F-7A5D-D23E-1E6BF2AA4D01}"/>
              </a:ext>
            </a:extLst>
          </p:cNvPr>
          <p:cNvSpPr/>
          <p:nvPr/>
        </p:nvSpPr>
        <p:spPr>
          <a:xfrm>
            <a:off x="3594665" y="252060"/>
            <a:ext cx="8508127" cy="61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5FD851-28E2-3509-EA77-436271839408}"/>
              </a:ext>
            </a:extLst>
          </p:cNvPr>
          <p:cNvSpPr txBox="1"/>
          <p:nvPr/>
        </p:nvSpPr>
        <p:spPr>
          <a:xfrm>
            <a:off x="1137744" y="2259383"/>
            <a:ext cx="198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Geotagged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9423C-902A-10EF-22AA-9FF79338D039}"/>
              </a:ext>
            </a:extLst>
          </p:cNvPr>
          <p:cNvSpPr txBox="1"/>
          <p:nvPr/>
        </p:nvSpPr>
        <p:spPr>
          <a:xfrm>
            <a:off x="7569652" y="688126"/>
            <a:ext cx="1935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Mentioned 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3A401C-D963-33BD-7872-CFDA02795DE1}"/>
              </a:ext>
            </a:extLst>
          </p:cNvPr>
          <p:cNvSpPr txBox="1"/>
          <p:nvPr/>
        </p:nvSpPr>
        <p:spPr>
          <a:xfrm>
            <a:off x="9250042" y="5956562"/>
            <a:ext cx="2815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182,571,272 tweets</a:t>
            </a:r>
          </a:p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89,369 users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2F2739-6F63-60BC-6D0F-3A836075CDB7}"/>
              </a:ext>
            </a:extLst>
          </p:cNvPr>
          <p:cNvSpPr txBox="1"/>
          <p:nvPr/>
        </p:nvSpPr>
        <p:spPr>
          <a:xfrm>
            <a:off x="740377" y="2815801"/>
            <a:ext cx="2089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56,435,136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30.91% of total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2EC6FB-37D6-D4A0-95CD-D3CDCF11560E}"/>
              </a:ext>
            </a:extLst>
          </p:cNvPr>
          <p:cNvSpPr txBox="1"/>
          <p:nvPr/>
        </p:nvSpPr>
        <p:spPr>
          <a:xfrm>
            <a:off x="9228975" y="1668171"/>
            <a:ext cx="1825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7,269,062 tweets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3.98% of total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11358B-FCCB-1E88-4999-9332594CDF13}"/>
              </a:ext>
            </a:extLst>
          </p:cNvPr>
          <p:cNvSpPr/>
          <p:nvPr/>
        </p:nvSpPr>
        <p:spPr>
          <a:xfrm>
            <a:off x="4526233" y="1934622"/>
            <a:ext cx="6474619" cy="4432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7370B3-CC38-1EBF-29C8-2C4668ED3ECC}"/>
              </a:ext>
            </a:extLst>
          </p:cNvPr>
          <p:cNvSpPr txBox="1"/>
          <p:nvPr/>
        </p:nvSpPr>
        <p:spPr>
          <a:xfrm>
            <a:off x="7763542" y="3312060"/>
            <a:ext cx="2797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Geoparsed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Mention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8B49CA-D121-0B1A-5032-1923A9FA5372}"/>
              </a:ext>
            </a:extLst>
          </p:cNvPr>
          <p:cNvSpPr txBox="1"/>
          <p:nvPr/>
        </p:nvSpPr>
        <p:spPr>
          <a:xfrm>
            <a:off x="8238831" y="4028834"/>
            <a:ext cx="2815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3,186,664 tweets</a:t>
            </a:r>
          </a:p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1.75% of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</a:t>
            </a:r>
          </a:p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43.84% of “Mentioned Location”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EE456-B0D5-360F-03A7-F6DC828E3783}"/>
              </a:ext>
            </a:extLst>
          </p:cNvPr>
          <p:cNvSpPr txBox="1"/>
          <p:nvPr/>
        </p:nvSpPr>
        <p:spPr>
          <a:xfrm>
            <a:off x="5726013" y="2314502"/>
            <a:ext cx="1808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Tweets with Both Sets of Coordinates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EC32F0-6B10-2D10-7DBE-BAFFB8318C14}"/>
              </a:ext>
            </a:extLst>
          </p:cNvPr>
          <p:cNvSpPr txBox="1"/>
          <p:nvPr/>
        </p:nvSpPr>
        <p:spPr>
          <a:xfrm>
            <a:off x="3704634" y="1843884"/>
            <a:ext cx="2158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3,015,837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1.65% of total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5.43% of “Geotagged”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41% of “Mentioned Location”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6DB20-12FE-C5AB-6113-C166BE90B5A8}"/>
              </a:ext>
            </a:extLst>
          </p:cNvPr>
          <p:cNvSpPr txBox="1"/>
          <p:nvPr/>
        </p:nvSpPr>
        <p:spPr>
          <a:xfrm>
            <a:off x="4294268" y="1059122"/>
            <a:ext cx="246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Geotagged &amp; Mentioned Location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523B4-5B1F-3E1C-4B55-E5DD3A5981E9}"/>
              </a:ext>
            </a:extLst>
          </p:cNvPr>
          <p:cNvSpPr txBox="1"/>
          <p:nvPr/>
        </p:nvSpPr>
        <p:spPr>
          <a:xfrm>
            <a:off x="4235043" y="3153849"/>
            <a:ext cx="27972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1,722,811 tweets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0.94% of total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3.05% of “Geotagged”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23.70% of “Mentioned Location”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54.06% of “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Geoparsed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Mentioned Location”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57.13% of “Both"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45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D43C59-5D2A-41F3-8E59-45090CC4C105}"/>
              </a:ext>
            </a:extLst>
          </p:cNvPr>
          <p:cNvSpPr/>
          <p:nvPr/>
        </p:nvSpPr>
        <p:spPr>
          <a:xfrm>
            <a:off x="2868612" y="174171"/>
            <a:ext cx="8153361" cy="5856512"/>
          </a:xfrm>
          <a:prstGeom prst="rect">
            <a:avLst/>
          </a:prstGeom>
          <a:solidFill>
            <a:srgbClr val="7030A0">
              <a:alpha val="34549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1FA8C8-A48F-BA11-00F9-73E202BC25B7}"/>
              </a:ext>
            </a:extLst>
          </p:cNvPr>
          <p:cNvSpPr/>
          <p:nvPr/>
        </p:nvSpPr>
        <p:spPr>
          <a:xfrm>
            <a:off x="3352800" y="2437005"/>
            <a:ext cx="7394001" cy="3332039"/>
          </a:xfrm>
          <a:prstGeom prst="rect">
            <a:avLst/>
          </a:prstGeom>
          <a:solidFill>
            <a:srgbClr val="FFFF00">
              <a:alpha val="37485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6D930F-E545-8B08-F7C2-4F0284675D5D}"/>
              </a:ext>
            </a:extLst>
          </p:cNvPr>
          <p:cNvSpPr/>
          <p:nvPr/>
        </p:nvSpPr>
        <p:spPr>
          <a:xfrm>
            <a:off x="332671" y="174171"/>
            <a:ext cx="7695470" cy="5856512"/>
          </a:xfrm>
          <a:prstGeom prst="rect">
            <a:avLst/>
          </a:prstGeom>
          <a:solidFill>
            <a:srgbClr val="0070C0">
              <a:alpha val="51997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5FD851-28E2-3509-EA77-436271839408}"/>
              </a:ext>
            </a:extLst>
          </p:cNvPr>
          <p:cNvSpPr txBox="1"/>
          <p:nvPr/>
        </p:nvSpPr>
        <p:spPr>
          <a:xfrm>
            <a:off x="636517" y="1852083"/>
            <a:ext cx="1854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Geotagged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9423C-902A-10EF-22AA-9FF79338D039}"/>
              </a:ext>
            </a:extLst>
          </p:cNvPr>
          <p:cNvSpPr txBox="1"/>
          <p:nvPr/>
        </p:nvSpPr>
        <p:spPr>
          <a:xfrm>
            <a:off x="8084165" y="578160"/>
            <a:ext cx="2574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Mentioned 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3A401C-D963-33BD-7872-CFDA02795DE1}"/>
              </a:ext>
            </a:extLst>
          </p:cNvPr>
          <p:cNvSpPr txBox="1"/>
          <p:nvPr/>
        </p:nvSpPr>
        <p:spPr>
          <a:xfrm>
            <a:off x="6241143" y="6173218"/>
            <a:ext cx="5913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Total: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182,571,272 tweets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2F2739-6F63-60BC-6D0F-3A836075CDB7}"/>
              </a:ext>
            </a:extLst>
          </p:cNvPr>
          <p:cNvSpPr txBox="1"/>
          <p:nvPr/>
        </p:nvSpPr>
        <p:spPr>
          <a:xfrm>
            <a:off x="615419" y="2204702"/>
            <a:ext cx="1844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56,435,136 tweets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30.91% of total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2EC6FB-37D6-D4A0-95CD-D3CDCF11560E}"/>
              </a:ext>
            </a:extLst>
          </p:cNvPr>
          <p:cNvSpPr txBox="1"/>
          <p:nvPr/>
        </p:nvSpPr>
        <p:spPr>
          <a:xfrm>
            <a:off x="8513022" y="898151"/>
            <a:ext cx="2121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7,269,062 tweets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3.98% of total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7370B3-CC38-1EBF-29C8-2C4668ED3ECC}"/>
              </a:ext>
            </a:extLst>
          </p:cNvPr>
          <p:cNvSpPr txBox="1"/>
          <p:nvPr/>
        </p:nvSpPr>
        <p:spPr>
          <a:xfrm>
            <a:off x="8043812" y="3192188"/>
            <a:ext cx="2614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Geoparsed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Mentioned</a:t>
            </a:r>
          </a:p>
          <a:p>
            <a:pPr algn="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8B49CA-D121-0B1A-5032-1923A9FA5372}"/>
              </a:ext>
            </a:extLst>
          </p:cNvPr>
          <p:cNvSpPr txBox="1"/>
          <p:nvPr/>
        </p:nvSpPr>
        <p:spPr>
          <a:xfrm>
            <a:off x="7784965" y="3814349"/>
            <a:ext cx="2885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3,186,664 tweets</a:t>
            </a:r>
          </a:p>
          <a:p>
            <a:pPr algn="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1.75% of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</a:t>
            </a:r>
          </a:p>
          <a:p>
            <a:pPr algn="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43.84% of Mentioned</a:t>
            </a:r>
          </a:p>
          <a:p>
            <a:pPr algn="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EE456-B0D5-360F-03A7-F6DC828E3783}"/>
              </a:ext>
            </a:extLst>
          </p:cNvPr>
          <p:cNvSpPr txBox="1"/>
          <p:nvPr/>
        </p:nvSpPr>
        <p:spPr>
          <a:xfrm>
            <a:off x="4287390" y="2982395"/>
            <a:ext cx="263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Geotagged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Geoparsed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Mentioned Location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EC32F0-6B10-2D10-7DBE-BAFFB8318C14}"/>
              </a:ext>
            </a:extLst>
          </p:cNvPr>
          <p:cNvSpPr txBox="1"/>
          <p:nvPr/>
        </p:nvSpPr>
        <p:spPr>
          <a:xfrm>
            <a:off x="3892340" y="733201"/>
            <a:ext cx="3113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3,015,837 tweets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1.65% of total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5.43% of Geotagged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41% of Mentioned Location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6DB20-12FE-C5AB-6113-C166BE90B5A8}"/>
              </a:ext>
            </a:extLst>
          </p:cNvPr>
          <p:cNvSpPr txBox="1"/>
          <p:nvPr/>
        </p:nvSpPr>
        <p:spPr>
          <a:xfrm>
            <a:off x="3892340" y="469999"/>
            <a:ext cx="354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Geotagged &amp; Mentioned Location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3522B8-22E7-8CC3-E0EC-686A0984B211}"/>
              </a:ext>
            </a:extLst>
          </p:cNvPr>
          <p:cNvSpPr txBox="1"/>
          <p:nvPr/>
        </p:nvSpPr>
        <p:spPr>
          <a:xfrm>
            <a:off x="3432113" y="3539826"/>
            <a:ext cx="43497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1,722,811 tweets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0.94% of total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3.05% of Geotagged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23.70% of Mentioned Location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54.06% of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Geoparsed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Mentioned Location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57.13% of Geotagged &amp; Mentioned Location</a:t>
            </a:r>
          </a:p>
        </p:txBody>
      </p:sp>
    </p:spTree>
    <p:extLst>
      <p:ext uri="{BB962C8B-B14F-4D97-AF65-F5344CB8AC3E}">
        <p14:creationId xmlns:p14="http://schemas.microsoft.com/office/powerpoint/2010/main" val="204198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245</Words>
  <Application>Microsoft Macintosh PowerPoint</Application>
  <PresentationFormat>Widescreen</PresentationFormat>
  <Paragraphs>54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Elizaveta Abel</dc:creator>
  <cp:lastModifiedBy>Elizaveta Abel</cp:lastModifiedBy>
  <cp:revision>3</cp:revision>
  <dcterms:created xsi:type="dcterms:W3CDTF">2023-03-11T18:04:39Z</dcterms:created>
  <dcterms:modified xsi:type="dcterms:W3CDTF">2023-03-12T16:25:31Z</dcterms:modified>
</cp:coreProperties>
</file>