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05" r:id="rId5"/>
    <p:sldId id="296" r:id="rId6"/>
    <p:sldId id="259" r:id="rId7"/>
    <p:sldId id="306" r:id="rId8"/>
    <p:sldId id="313" r:id="rId9"/>
    <p:sldId id="309" r:id="rId10"/>
    <p:sldId id="316" r:id="rId11"/>
    <p:sldId id="307" r:id="rId12"/>
    <p:sldId id="317" r:id="rId13"/>
  </p:sldIdLst>
  <p:sldSz cx="12192000" cy="6858000"/>
  <p:notesSz cx="6858000" cy="9144000"/>
  <p:defaultTextStyle>
    <a:defPPr rtl="0">
      <a:defRPr lang="ru-MO"/>
    </a:defPPr>
    <a:lvl1pPr marL="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8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5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79" autoAdjust="0"/>
  </p:normalViewPr>
  <p:slideViewPr>
    <p:cSldViewPr snapToGrid="0">
      <p:cViewPr varScale="1">
        <p:scale>
          <a:sx n="78" d="100"/>
          <a:sy n="78" d="100"/>
        </p:scale>
        <p:origin x="878" y="48"/>
      </p:cViewPr>
      <p:guideLst>
        <p:guide orient="horz" pos="3385"/>
        <p:guide pos="3840"/>
        <p:guide orient="horz" pos="157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2" d="100"/>
          <a:sy n="72" d="100"/>
        </p:scale>
        <p:origin x="35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apynova Liza" userId="b8dfe0bf1251d89c" providerId="LiveId" clId="{F5C9D1B7-0F73-4876-BB1D-563197CD27A5}"/>
    <pc:docChg chg="custSel delSld modSld">
      <pc:chgData name="Lyapynova Liza" userId="b8dfe0bf1251d89c" providerId="LiveId" clId="{F5C9D1B7-0F73-4876-BB1D-563197CD27A5}" dt="2024-04-29T09:16:44.120" v="25" actId="2696"/>
      <pc:docMkLst>
        <pc:docMk/>
      </pc:docMkLst>
      <pc:sldChg chg="modSp mod">
        <pc:chgData name="Lyapynova Liza" userId="b8dfe0bf1251d89c" providerId="LiveId" clId="{F5C9D1B7-0F73-4876-BB1D-563197CD27A5}" dt="2024-04-29T08:38:31.766" v="22" actId="1076"/>
        <pc:sldMkLst>
          <pc:docMk/>
          <pc:sldMk cId="317718070" sldId="305"/>
        </pc:sldMkLst>
        <pc:spChg chg="mod">
          <ac:chgData name="Lyapynova Liza" userId="b8dfe0bf1251d89c" providerId="LiveId" clId="{F5C9D1B7-0F73-4876-BB1D-563197CD27A5}" dt="2024-04-29T08:38:31.766" v="22" actId="1076"/>
          <ac:spMkLst>
            <pc:docMk/>
            <pc:sldMk cId="317718070" sldId="305"/>
            <ac:spMk id="4" creationId="{224595DD-CB92-B561-1107-0E29D0FA553C}"/>
          </ac:spMkLst>
        </pc:spChg>
      </pc:sldChg>
      <pc:sldChg chg="del">
        <pc:chgData name="Lyapynova Liza" userId="b8dfe0bf1251d89c" providerId="LiveId" clId="{F5C9D1B7-0F73-4876-BB1D-563197CD27A5}" dt="2024-04-29T07:45:54.596" v="0" actId="2696"/>
        <pc:sldMkLst>
          <pc:docMk/>
          <pc:sldMk cId="971989334" sldId="308"/>
        </pc:sldMkLst>
      </pc:sldChg>
      <pc:sldChg chg="del">
        <pc:chgData name="Lyapynova Liza" userId="b8dfe0bf1251d89c" providerId="LiveId" clId="{F5C9D1B7-0F73-4876-BB1D-563197CD27A5}" dt="2024-04-29T09:16:44.120" v="25" actId="2696"/>
        <pc:sldMkLst>
          <pc:docMk/>
          <pc:sldMk cId="520700503" sldId="310"/>
        </pc:sldMkLst>
      </pc:sldChg>
      <pc:sldChg chg="modSp mod">
        <pc:chgData name="Lyapynova Liza" userId="b8dfe0bf1251d89c" providerId="LiveId" clId="{F5C9D1B7-0F73-4876-BB1D-563197CD27A5}" dt="2024-04-29T07:46:53.078" v="1" actId="1076"/>
        <pc:sldMkLst>
          <pc:docMk/>
          <pc:sldMk cId="2068121164" sldId="313"/>
        </pc:sldMkLst>
        <pc:picChg chg="mod">
          <ac:chgData name="Lyapynova Liza" userId="b8dfe0bf1251d89c" providerId="LiveId" clId="{F5C9D1B7-0F73-4876-BB1D-563197CD27A5}" dt="2024-04-29T07:46:53.078" v="1" actId="1076"/>
          <ac:picMkLst>
            <pc:docMk/>
            <pc:sldMk cId="2068121164" sldId="313"/>
            <ac:picMk id="11" creationId="{92A0A799-4230-BE6F-3A4F-80DCB592FDF3}"/>
          </ac:picMkLst>
        </pc:picChg>
      </pc:sldChg>
      <pc:sldChg chg="addSp delSp modSp mod">
        <pc:chgData name="Lyapynova Liza" userId="b8dfe0bf1251d89c" providerId="LiveId" clId="{F5C9D1B7-0F73-4876-BB1D-563197CD27A5}" dt="2024-04-29T08:38:38.837" v="24"/>
        <pc:sldMkLst>
          <pc:docMk/>
          <pc:sldMk cId="481870706" sldId="317"/>
        </pc:sldMkLst>
        <pc:spChg chg="del">
          <ac:chgData name="Lyapynova Liza" userId="b8dfe0bf1251d89c" providerId="LiveId" clId="{F5C9D1B7-0F73-4876-BB1D-563197CD27A5}" dt="2024-04-29T08:38:38.439" v="23" actId="478"/>
          <ac:spMkLst>
            <pc:docMk/>
            <pc:sldMk cId="481870706" sldId="317"/>
            <ac:spMk id="4" creationId="{224595DD-CB92-B561-1107-0E29D0FA553C}"/>
          </ac:spMkLst>
        </pc:spChg>
        <pc:spChg chg="add mod">
          <ac:chgData name="Lyapynova Liza" userId="b8dfe0bf1251d89c" providerId="LiveId" clId="{F5C9D1B7-0F73-4876-BB1D-563197CD27A5}" dt="2024-04-29T08:38:38.837" v="24"/>
          <ac:spMkLst>
            <pc:docMk/>
            <pc:sldMk cId="481870706" sldId="317"/>
            <ac:spMk id="6" creationId="{F5F63CB9-8244-4FBF-7440-89F644DE55E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2D339D-1CDC-48D5-874E-6DA6257B4A62}" type="doc">
      <dgm:prSet loTypeId="urn:microsoft.com/office/officeart/2005/8/layout/venn3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D6C38CDB-F818-432C-B070-C2A5E57217D0}">
      <dgm:prSet phldrT="[Текст]" custT="1"/>
      <dgm:spPr/>
      <dgm:t>
        <a:bodyPr/>
        <a:lstStyle/>
        <a:p>
          <a:r>
            <a:rPr lang="ru-RU" sz="1050" b="1" dirty="0">
              <a:solidFill>
                <a:schemeClr val="bg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РАССМОТРЕТЬ ПРЕДМЕТНУЮ ОБЛАСТЬ</a:t>
          </a:r>
          <a:endParaRPr lang="ru-RU" sz="1050" b="1" dirty="0">
            <a:solidFill>
              <a:schemeClr val="bg1"/>
            </a:solidFill>
            <a:latin typeface="+mn-lt"/>
          </a:endParaRPr>
        </a:p>
      </dgm:t>
    </dgm:pt>
    <dgm:pt modelId="{447DB490-A510-486B-8A40-680B2731797D}" type="parTrans" cxnId="{0D956BFA-9A34-4375-8DEA-B319B2AB3108}">
      <dgm:prSet/>
      <dgm:spPr/>
      <dgm:t>
        <a:bodyPr/>
        <a:lstStyle/>
        <a:p>
          <a:endParaRPr lang="ru-RU" b="1">
            <a:solidFill>
              <a:schemeClr val="bg1"/>
            </a:solidFill>
          </a:endParaRPr>
        </a:p>
      </dgm:t>
    </dgm:pt>
    <dgm:pt modelId="{C82EB869-6612-4E77-8860-530F37A1F191}" type="sibTrans" cxnId="{0D956BFA-9A34-4375-8DEA-B319B2AB3108}">
      <dgm:prSet/>
      <dgm:spPr/>
      <dgm:t>
        <a:bodyPr/>
        <a:lstStyle/>
        <a:p>
          <a:endParaRPr lang="ru-RU" b="1">
            <a:solidFill>
              <a:schemeClr val="bg1"/>
            </a:solidFill>
          </a:endParaRPr>
        </a:p>
      </dgm:t>
    </dgm:pt>
    <dgm:pt modelId="{0C1A12BB-5B67-4E95-9F83-2F92AF7D788A}">
      <dgm:prSet custT="1"/>
      <dgm:spPr/>
      <dgm:t>
        <a:bodyPr/>
        <a:lstStyle/>
        <a:p>
          <a:r>
            <a:rPr lang="ru-RU" sz="1050" b="1" dirty="0">
              <a:solidFill>
                <a:schemeClr val="bg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ПРОАНАЛИЗИРОВАТЬ СУЩЕСТВУЮЩИЕ ПОДОБНЫЕ ПРИЛОЖЕНИЯ</a:t>
          </a:r>
        </a:p>
      </dgm:t>
    </dgm:pt>
    <dgm:pt modelId="{335EC696-673F-4BBC-9406-89E03F369CBE}" type="parTrans" cxnId="{75C771D0-7F44-45A7-B635-C9213894CFBE}">
      <dgm:prSet/>
      <dgm:spPr/>
      <dgm:t>
        <a:bodyPr/>
        <a:lstStyle/>
        <a:p>
          <a:endParaRPr lang="ru-RU" b="1">
            <a:solidFill>
              <a:schemeClr val="bg1"/>
            </a:solidFill>
          </a:endParaRPr>
        </a:p>
      </dgm:t>
    </dgm:pt>
    <dgm:pt modelId="{9E7DA88E-3707-4508-934B-670DF4F1FC0B}" type="sibTrans" cxnId="{75C771D0-7F44-45A7-B635-C9213894CFBE}">
      <dgm:prSet/>
      <dgm:spPr/>
      <dgm:t>
        <a:bodyPr/>
        <a:lstStyle/>
        <a:p>
          <a:endParaRPr lang="ru-RU" b="1">
            <a:solidFill>
              <a:schemeClr val="bg1"/>
            </a:solidFill>
          </a:endParaRPr>
        </a:p>
      </dgm:t>
    </dgm:pt>
    <dgm:pt modelId="{D09BF834-47B1-41FF-A982-D6068890DAAF}">
      <dgm:prSet custT="1"/>
      <dgm:spPr/>
      <dgm:t>
        <a:bodyPr/>
        <a:lstStyle/>
        <a:p>
          <a:r>
            <a:rPr lang="ru-RU" sz="1050" b="1" dirty="0">
              <a:solidFill>
                <a:schemeClr val="bg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ОПРЕДЕЛИТЬ ЭТАПЫ РАЗРАБОТКИ МОБИЛЬНОГО ПРИЛОЖЕНИЯ</a:t>
          </a:r>
        </a:p>
      </dgm:t>
    </dgm:pt>
    <dgm:pt modelId="{E4F3E502-985E-46F2-A2B3-77471E7F7B57}" type="parTrans" cxnId="{EF893BE7-ED0D-407A-BE69-ABDACFE25978}">
      <dgm:prSet/>
      <dgm:spPr/>
      <dgm:t>
        <a:bodyPr/>
        <a:lstStyle/>
        <a:p>
          <a:endParaRPr lang="ru-RU" b="1">
            <a:solidFill>
              <a:schemeClr val="bg1"/>
            </a:solidFill>
          </a:endParaRPr>
        </a:p>
      </dgm:t>
    </dgm:pt>
    <dgm:pt modelId="{3B51ADC9-4743-4B70-B547-6168D84A0CB9}" type="sibTrans" cxnId="{EF893BE7-ED0D-407A-BE69-ABDACFE25978}">
      <dgm:prSet/>
      <dgm:spPr/>
      <dgm:t>
        <a:bodyPr/>
        <a:lstStyle/>
        <a:p>
          <a:endParaRPr lang="ru-RU" b="1">
            <a:solidFill>
              <a:schemeClr val="bg1"/>
            </a:solidFill>
          </a:endParaRPr>
        </a:p>
      </dgm:t>
    </dgm:pt>
    <dgm:pt modelId="{67622F1B-C8D9-41B9-A5F1-9568CF56D15F}">
      <dgm:prSet custT="1"/>
      <dgm:spPr/>
      <dgm:t>
        <a:bodyPr/>
        <a:lstStyle/>
        <a:p>
          <a:r>
            <a:rPr lang="ru-RU" sz="1050" b="1" dirty="0">
              <a:solidFill>
                <a:schemeClr val="bg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СМОДЕЛИРОВАТЬ ИНТЕРФЕЙС ПРИЛОЖЕНИЯ</a:t>
          </a:r>
        </a:p>
      </dgm:t>
    </dgm:pt>
    <dgm:pt modelId="{30262E38-AAA9-4E15-9D68-1AF79DDCA018}" type="parTrans" cxnId="{E6785768-5756-4033-B3AD-06C68D00F973}">
      <dgm:prSet/>
      <dgm:spPr/>
      <dgm:t>
        <a:bodyPr/>
        <a:lstStyle/>
        <a:p>
          <a:endParaRPr lang="ru-RU" b="1">
            <a:solidFill>
              <a:schemeClr val="bg1"/>
            </a:solidFill>
          </a:endParaRPr>
        </a:p>
      </dgm:t>
    </dgm:pt>
    <dgm:pt modelId="{18BFD000-5E7A-4912-9471-E46218CCF4A9}" type="sibTrans" cxnId="{E6785768-5756-4033-B3AD-06C68D00F973}">
      <dgm:prSet/>
      <dgm:spPr/>
      <dgm:t>
        <a:bodyPr/>
        <a:lstStyle/>
        <a:p>
          <a:endParaRPr lang="ru-RU" b="1">
            <a:solidFill>
              <a:schemeClr val="bg1"/>
            </a:solidFill>
          </a:endParaRPr>
        </a:p>
      </dgm:t>
    </dgm:pt>
    <dgm:pt modelId="{5987C4FE-041D-4CA8-8D21-CBBC89CF2ABB}">
      <dgm:prSet custT="1"/>
      <dgm:spPr/>
      <dgm:t>
        <a:bodyPr/>
        <a:lstStyle/>
        <a:p>
          <a:r>
            <a:rPr lang="ru-RU" sz="1050" b="1" dirty="0">
              <a:solidFill>
                <a:schemeClr val="bg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РАЗРАБОТАТЬ ФУНКЦИОНАЛ ПРИЛОЖЕНИЯ</a:t>
          </a:r>
        </a:p>
      </dgm:t>
    </dgm:pt>
    <dgm:pt modelId="{0D2E9CA3-AF3D-4173-9D2F-B6E12132A1FA}" type="parTrans" cxnId="{560D7C49-49D0-4A62-87CC-7D75A601D5E3}">
      <dgm:prSet/>
      <dgm:spPr/>
      <dgm:t>
        <a:bodyPr/>
        <a:lstStyle/>
        <a:p>
          <a:endParaRPr lang="ru-RU" b="1">
            <a:solidFill>
              <a:schemeClr val="bg1"/>
            </a:solidFill>
          </a:endParaRPr>
        </a:p>
      </dgm:t>
    </dgm:pt>
    <dgm:pt modelId="{F865B672-5757-4C18-B2E6-C8E1C08D8B6C}" type="sibTrans" cxnId="{560D7C49-49D0-4A62-87CC-7D75A601D5E3}">
      <dgm:prSet/>
      <dgm:spPr/>
      <dgm:t>
        <a:bodyPr/>
        <a:lstStyle/>
        <a:p>
          <a:endParaRPr lang="ru-RU" b="1">
            <a:solidFill>
              <a:schemeClr val="bg1"/>
            </a:solidFill>
          </a:endParaRPr>
        </a:p>
      </dgm:t>
    </dgm:pt>
    <dgm:pt modelId="{C0D81436-43AC-4525-8CA8-A2E77F56372B}">
      <dgm:prSet custT="1"/>
      <dgm:spPr/>
      <dgm:t>
        <a:bodyPr/>
        <a:lstStyle/>
        <a:p>
          <a:r>
            <a:rPr lang="ru-RU" sz="1050" b="1" dirty="0">
              <a:solidFill>
                <a:schemeClr val="bg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ПРОВЕСТИ ТЕСТИРОВАНИЯ МОБИЛЬНОГО ПРИЛОЖЕНИЯ</a:t>
          </a:r>
        </a:p>
      </dgm:t>
    </dgm:pt>
    <dgm:pt modelId="{DD0933C6-8715-4702-B343-CC8A7E1C0442}" type="parTrans" cxnId="{4591F6A8-2CEA-4D37-83DA-A48000A4A9EB}">
      <dgm:prSet/>
      <dgm:spPr/>
      <dgm:t>
        <a:bodyPr/>
        <a:lstStyle/>
        <a:p>
          <a:endParaRPr lang="ru-RU" b="1">
            <a:solidFill>
              <a:schemeClr val="bg1"/>
            </a:solidFill>
          </a:endParaRPr>
        </a:p>
      </dgm:t>
    </dgm:pt>
    <dgm:pt modelId="{7E1BA5EB-79D7-4BB8-8DA3-CBBB11AF0FC9}" type="sibTrans" cxnId="{4591F6A8-2CEA-4D37-83DA-A48000A4A9EB}">
      <dgm:prSet/>
      <dgm:spPr/>
      <dgm:t>
        <a:bodyPr/>
        <a:lstStyle/>
        <a:p>
          <a:endParaRPr lang="ru-RU" b="1">
            <a:solidFill>
              <a:schemeClr val="bg1"/>
            </a:solidFill>
          </a:endParaRPr>
        </a:p>
      </dgm:t>
    </dgm:pt>
    <dgm:pt modelId="{59F5ABC9-3F3F-4143-9E28-021AB6B7F33E}" type="pres">
      <dgm:prSet presAssocID="{142D339D-1CDC-48D5-874E-6DA6257B4A62}" presName="Name0" presStyleCnt="0">
        <dgm:presLayoutVars>
          <dgm:dir/>
          <dgm:resizeHandles val="exact"/>
        </dgm:presLayoutVars>
      </dgm:prSet>
      <dgm:spPr/>
    </dgm:pt>
    <dgm:pt modelId="{BCADD3E5-3A94-445A-93C4-C6F774758764}" type="pres">
      <dgm:prSet presAssocID="{D6C38CDB-F818-432C-B070-C2A5E57217D0}" presName="Name5" presStyleLbl="vennNode1" presStyleIdx="0" presStyleCnt="6">
        <dgm:presLayoutVars>
          <dgm:bulletEnabled val="1"/>
        </dgm:presLayoutVars>
      </dgm:prSet>
      <dgm:spPr/>
    </dgm:pt>
    <dgm:pt modelId="{477B3D06-58F6-4AA1-962D-CE8399EEBCC8}" type="pres">
      <dgm:prSet presAssocID="{C82EB869-6612-4E77-8860-530F37A1F191}" presName="space" presStyleCnt="0"/>
      <dgm:spPr/>
    </dgm:pt>
    <dgm:pt modelId="{E5276C64-C490-4EDD-BC1A-7328C5F10C6A}" type="pres">
      <dgm:prSet presAssocID="{0C1A12BB-5B67-4E95-9F83-2F92AF7D788A}" presName="Name5" presStyleLbl="vennNode1" presStyleIdx="1" presStyleCnt="6">
        <dgm:presLayoutVars>
          <dgm:bulletEnabled val="1"/>
        </dgm:presLayoutVars>
      </dgm:prSet>
      <dgm:spPr/>
    </dgm:pt>
    <dgm:pt modelId="{54F7FDC4-59E3-43F7-9FFA-485EC8862864}" type="pres">
      <dgm:prSet presAssocID="{9E7DA88E-3707-4508-934B-670DF4F1FC0B}" presName="space" presStyleCnt="0"/>
      <dgm:spPr/>
    </dgm:pt>
    <dgm:pt modelId="{A8E872C2-3835-4049-85D9-ED4FF8FCEDF9}" type="pres">
      <dgm:prSet presAssocID="{D09BF834-47B1-41FF-A982-D6068890DAAF}" presName="Name5" presStyleLbl="vennNode1" presStyleIdx="2" presStyleCnt="6">
        <dgm:presLayoutVars>
          <dgm:bulletEnabled val="1"/>
        </dgm:presLayoutVars>
      </dgm:prSet>
      <dgm:spPr/>
    </dgm:pt>
    <dgm:pt modelId="{E49EF0F8-16A8-4186-A2EC-EE7A0798A1BE}" type="pres">
      <dgm:prSet presAssocID="{3B51ADC9-4743-4B70-B547-6168D84A0CB9}" presName="space" presStyleCnt="0"/>
      <dgm:spPr/>
    </dgm:pt>
    <dgm:pt modelId="{7BCEB16F-D1A2-4749-90F8-61667D302862}" type="pres">
      <dgm:prSet presAssocID="{67622F1B-C8D9-41B9-A5F1-9568CF56D15F}" presName="Name5" presStyleLbl="vennNode1" presStyleIdx="3" presStyleCnt="6">
        <dgm:presLayoutVars>
          <dgm:bulletEnabled val="1"/>
        </dgm:presLayoutVars>
      </dgm:prSet>
      <dgm:spPr/>
    </dgm:pt>
    <dgm:pt modelId="{A78BBF90-9398-43F0-A2F1-9CED0FE7115A}" type="pres">
      <dgm:prSet presAssocID="{18BFD000-5E7A-4912-9471-E46218CCF4A9}" presName="space" presStyleCnt="0"/>
      <dgm:spPr/>
    </dgm:pt>
    <dgm:pt modelId="{05C011E1-10BC-4917-8F1F-B5DA7E46F91A}" type="pres">
      <dgm:prSet presAssocID="{5987C4FE-041D-4CA8-8D21-CBBC89CF2ABB}" presName="Name5" presStyleLbl="vennNode1" presStyleIdx="4" presStyleCnt="6">
        <dgm:presLayoutVars>
          <dgm:bulletEnabled val="1"/>
        </dgm:presLayoutVars>
      </dgm:prSet>
      <dgm:spPr/>
    </dgm:pt>
    <dgm:pt modelId="{23EB85B7-3DA0-4138-AC8C-B89A9026AF50}" type="pres">
      <dgm:prSet presAssocID="{F865B672-5757-4C18-B2E6-C8E1C08D8B6C}" presName="space" presStyleCnt="0"/>
      <dgm:spPr/>
    </dgm:pt>
    <dgm:pt modelId="{7462A7EB-7B9D-4D27-88C3-454B7F10F325}" type="pres">
      <dgm:prSet presAssocID="{C0D81436-43AC-4525-8CA8-A2E77F56372B}" presName="Name5" presStyleLbl="vennNode1" presStyleIdx="5" presStyleCnt="6">
        <dgm:presLayoutVars>
          <dgm:bulletEnabled val="1"/>
        </dgm:presLayoutVars>
      </dgm:prSet>
      <dgm:spPr/>
    </dgm:pt>
  </dgm:ptLst>
  <dgm:cxnLst>
    <dgm:cxn modelId="{58B6540F-7C9D-4A08-94E0-47FD855C7B8A}" type="presOf" srcId="{0C1A12BB-5B67-4E95-9F83-2F92AF7D788A}" destId="{E5276C64-C490-4EDD-BC1A-7328C5F10C6A}" srcOrd="0" destOrd="0" presId="urn:microsoft.com/office/officeart/2005/8/layout/venn3"/>
    <dgm:cxn modelId="{390BF20F-300E-4026-A326-D596975DBD66}" type="presOf" srcId="{5987C4FE-041D-4CA8-8D21-CBBC89CF2ABB}" destId="{05C011E1-10BC-4917-8F1F-B5DA7E46F91A}" srcOrd="0" destOrd="0" presId="urn:microsoft.com/office/officeart/2005/8/layout/venn3"/>
    <dgm:cxn modelId="{E6785768-5756-4033-B3AD-06C68D00F973}" srcId="{142D339D-1CDC-48D5-874E-6DA6257B4A62}" destId="{67622F1B-C8D9-41B9-A5F1-9568CF56D15F}" srcOrd="3" destOrd="0" parTransId="{30262E38-AAA9-4E15-9D68-1AF79DDCA018}" sibTransId="{18BFD000-5E7A-4912-9471-E46218CCF4A9}"/>
    <dgm:cxn modelId="{560D7C49-49D0-4A62-87CC-7D75A601D5E3}" srcId="{142D339D-1CDC-48D5-874E-6DA6257B4A62}" destId="{5987C4FE-041D-4CA8-8D21-CBBC89CF2ABB}" srcOrd="4" destOrd="0" parTransId="{0D2E9CA3-AF3D-4173-9D2F-B6E12132A1FA}" sibTransId="{F865B672-5757-4C18-B2E6-C8E1C08D8B6C}"/>
    <dgm:cxn modelId="{9F5E3574-56AB-4F40-B0E9-A9A28B2075CD}" type="presOf" srcId="{D09BF834-47B1-41FF-A982-D6068890DAAF}" destId="{A8E872C2-3835-4049-85D9-ED4FF8FCEDF9}" srcOrd="0" destOrd="0" presId="urn:microsoft.com/office/officeart/2005/8/layout/venn3"/>
    <dgm:cxn modelId="{07E6EB8B-DC8D-48A9-B5AC-18109A155EFA}" type="presOf" srcId="{D6C38CDB-F818-432C-B070-C2A5E57217D0}" destId="{BCADD3E5-3A94-445A-93C4-C6F774758764}" srcOrd="0" destOrd="0" presId="urn:microsoft.com/office/officeart/2005/8/layout/venn3"/>
    <dgm:cxn modelId="{760C2E91-7137-4063-86A6-5E2A723A31A4}" type="presOf" srcId="{C0D81436-43AC-4525-8CA8-A2E77F56372B}" destId="{7462A7EB-7B9D-4D27-88C3-454B7F10F325}" srcOrd="0" destOrd="0" presId="urn:microsoft.com/office/officeart/2005/8/layout/venn3"/>
    <dgm:cxn modelId="{4591F6A8-2CEA-4D37-83DA-A48000A4A9EB}" srcId="{142D339D-1CDC-48D5-874E-6DA6257B4A62}" destId="{C0D81436-43AC-4525-8CA8-A2E77F56372B}" srcOrd="5" destOrd="0" parTransId="{DD0933C6-8715-4702-B343-CC8A7E1C0442}" sibTransId="{7E1BA5EB-79D7-4BB8-8DA3-CBBB11AF0FC9}"/>
    <dgm:cxn modelId="{75C771D0-7F44-45A7-B635-C9213894CFBE}" srcId="{142D339D-1CDC-48D5-874E-6DA6257B4A62}" destId="{0C1A12BB-5B67-4E95-9F83-2F92AF7D788A}" srcOrd="1" destOrd="0" parTransId="{335EC696-673F-4BBC-9406-89E03F369CBE}" sibTransId="{9E7DA88E-3707-4508-934B-670DF4F1FC0B}"/>
    <dgm:cxn modelId="{EF893BE7-ED0D-407A-BE69-ABDACFE25978}" srcId="{142D339D-1CDC-48D5-874E-6DA6257B4A62}" destId="{D09BF834-47B1-41FF-A982-D6068890DAAF}" srcOrd="2" destOrd="0" parTransId="{E4F3E502-985E-46F2-A2B3-77471E7F7B57}" sibTransId="{3B51ADC9-4743-4B70-B547-6168D84A0CB9}"/>
    <dgm:cxn modelId="{0D956BFA-9A34-4375-8DEA-B319B2AB3108}" srcId="{142D339D-1CDC-48D5-874E-6DA6257B4A62}" destId="{D6C38CDB-F818-432C-B070-C2A5E57217D0}" srcOrd="0" destOrd="0" parTransId="{447DB490-A510-486B-8A40-680B2731797D}" sibTransId="{C82EB869-6612-4E77-8860-530F37A1F191}"/>
    <dgm:cxn modelId="{E36D69FC-1259-4E69-B98F-020B9A621DD5}" type="presOf" srcId="{67622F1B-C8D9-41B9-A5F1-9568CF56D15F}" destId="{7BCEB16F-D1A2-4749-90F8-61667D302862}" srcOrd="0" destOrd="0" presId="urn:microsoft.com/office/officeart/2005/8/layout/venn3"/>
    <dgm:cxn modelId="{45AB71FC-D66A-40AA-8ED9-7562E75147DA}" type="presOf" srcId="{142D339D-1CDC-48D5-874E-6DA6257B4A62}" destId="{59F5ABC9-3F3F-4143-9E28-021AB6B7F33E}" srcOrd="0" destOrd="0" presId="urn:microsoft.com/office/officeart/2005/8/layout/venn3"/>
    <dgm:cxn modelId="{24429AEF-22DA-4E84-9D34-B46B715CC856}" type="presParOf" srcId="{59F5ABC9-3F3F-4143-9E28-021AB6B7F33E}" destId="{BCADD3E5-3A94-445A-93C4-C6F774758764}" srcOrd="0" destOrd="0" presId="urn:microsoft.com/office/officeart/2005/8/layout/venn3"/>
    <dgm:cxn modelId="{F4FC1D6A-B2EB-4463-8BB7-6CAF4ED08497}" type="presParOf" srcId="{59F5ABC9-3F3F-4143-9E28-021AB6B7F33E}" destId="{477B3D06-58F6-4AA1-962D-CE8399EEBCC8}" srcOrd="1" destOrd="0" presId="urn:microsoft.com/office/officeart/2005/8/layout/venn3"/>
    <dgm:cxn modelId="{EBC476D6-253F-4B91-9DB6-EE00B3668EBE}" type="presParOf" srcId="{59F5ABC9-3F3F-4143-9E28-021AB6B7F33E}" destId="{E5276C64-C490-4EDD-BC1A-7328C5F10C6A}" srcOrd="2" destOrd="0" presId="urn:microsoft.com/office/officeart/2005/8/layout/venn3"/>
    <dgm:cxn modelId="{D9A75F2D-466E-425C-8D43-D7572E4F13C4}" type="presParOf" srcId="{59F5ABC9-3F3F-4143-9E28-021AB6B7F33E}" destId="{54F7FDC4-59E3-43F7-9FFA-485EC8862864}" srcOrd="3" destOrd="0" presId="urn:microsoft.com/office/officeart/2005/8/layout/venn3"/>
    <dgm:cxn modelId="{E1A2105D-6549-4664-8A33-2D808C3CDED7}" type="presParOf" srcId="{59F5ABC9-3F3F-4143-9E28-021AB6B7F33E}" destId="{A8E872C2-3835-4049-85D9-ED4FF8FCEDF9}" srcOrd="4" destOrd="0" presId="urn:microsoft.com/office/officeart/2005/8/layout/venn3"/>
    <dgm:cxn modelId="{5AE2B2C1-31E4-4647-9BC6-D5E9496AF674}" type="presParOf" srcId="{59F5ABC9-3F3F-4143-9E28-021AB6B7F33E}" destId="{E49EF0F8-16A8-4186-A2EC-EE7A0798A1BE}" srcOrd="5" destOrd="0" presId="urn:microsoft.com/office/officeart/2005/8/layout/venn3"/>
    <dgm:cxn modelId="{50710627-E86C-4C49-9926-10DEF6B4914F}" type="presParOf" srcId="{59F5ABC9-3F3F-4143-9E28-021AB6B7F33E}" destId="{7BCEB16F-D1A2-4749-90F8-61667D302862}" srcOrd="6" destOrd="0" presId="urn:microsoft.com/office/officeart/2005/8/layout/venn3"/>
    <dgm:cxn modelId="{C763C532-425A-4972-8C6F-CDE5A99A5E0A}" type="presParOf" srcId="{59F5ABC9-3F3F-4143-9E28-021AB6B7F33E}" destId="{A78BBF90-9398-43F0-A2F1-9CED0FE7115A}" srcOrd="7" destOrd="0" presId="urn:microsoft.com/office/officeart/2005/8/layout/venn3"/>
    <dgm:cxn modelId="{878F7E3C-98C8-4ED3-88AD-CE9CD8FCF70F}" type="presParOf" srcId="{59F5ABC9-3F3F-4143-9E28-021AB6B7F33E}" destId="{05C011E1-10BC-4917-8F1F-B5DA7E46F91A}" srcOrd="8" destOrd="0" presId="urn:microsoft.com/office/officeart/2005/8/layout/venn3"/>
    <dgm:cxn modelId="{BCE342A6-1A5C-48D6-B59C-CED0A885C3EA}" type="presParOf" srcId="{59F5ABC9-3F3F-4143-9E28-021AB6B7F33E}" destId="{23EB85B7-3DA0-4138-AC8C-B89A9026AF50}" srcOrd="9" destOrd="0" presId="urn:microsoft.com/office/officeart/2005/8/layout/venn3"/>
    <dgm:cxn modelId="{EF167B70-8234-4FD7-AF53-84E17499AC38}" type="presParOf" srcId="{59F5ABC9-3F3F-4143-9E28-021AB6B7F33E}" destId="{7462A7EB-7B9D-4D27-88C3-454B7F10F325}" srcOrd="1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#1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>
          <a:defPPr>
            <a:defRPr lang="ru-MO"/>
          </a:defPPr>
        </a:lstStyle>
        <a:p>
          <a:pPr rtl="0"/>
          <a:endParaRPr lang="ru-MO"/>
        </a:p>
      </dgm:t>
    </dgm:pt>
    <dgm:pt modelId="{8FE81FEC-2664-411F-AEB3-065F29F52751}">
      <dgm:prSet custT="1"/>
      <dgm:spPr>
        <a:solidFill>
          <a:schemeClr val="bg1">
            <a:alpha val="90000"/>
          </a:schemeClr>
        </a:solidFill>
        <a:ln>
          <a:noFill/>
        </a:ln>
      </dgm:spPr>
      <dgm:t>
        <a:bodyPr rtlCol="0"/>
        <a:lstStyle>
          <a:defPPr>
            <a:defRPr lang="ru-MO"/>
          </a:defPPr>
        </a:lstStyle>
        <a:p>
          <a:pPr rtl="0"/>
          <a:r>
            <a:rPr lang="ru-RU" sz="1400" b="0" i="0" noProof="0" dirty="0">
              <a:solidFill>
                <a:schemeClr val="accent3"/>
              </a:solidFill>
              <a:latin typeface="+mn-lt"/>
              <a:cs typeface="Gill Sans Light" panose="020B0302020104020203" pitchFamily="34" charset="-79"/>
            </a:rPr>
            <a:t> </a:t>
          </a:r>
          <a:endParaRPr lang="ru-RU" sz="1400" b="0" i="0" noProof="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gm:t>
    </dgm:pt>
    <dgm:pt modelId="{BCBC007E-0269-421B-9C41-DE26D5C3A822}" type="parTrans" cxnId="{711E093C-AD42-45A4-8D40-A2D39702062E}">
      <dgm:prSet/>
      <dgm:spPr/>
      <dgm:t>
        <a:bodyPr rtlCol="0"/>
        <a:lstStyle>
          <a:defPPr>
            <a:defRPr lang="ru-MO"/>
          </a:defPPr>
        </a:lstStyle>
        <a:p>
          <a:pPr rtl="0"/>
          <a:endParaRPr lang="ru-RU" dirty="0"/>
        </a:p>
      </dgm:t>
    </dgm:pt>
    <dgm:pt modelId="{80230EB7-7230-4881-A631-309C07417378}" type="sibTrans" cxnId="{711E093C-AD42-45A4-8D40-A2D39702062E}">
      <dgm:prSet/>
      <dgm:spPr/>
      <dgm:t>
        <a:bodyPr rtlCol="0"/>
        <a:lstStyle>
          <a:defPPr>
            <a:defRPr lang="ru-MO"/>
          </a:defPPr>
        </a:lstStyle>
        <a:p>
          <a:pPr rtl="0"/>
          <a:endParaRPr lang="ru-RU" dirty="0"/>
        </a:p>
      </dgm:t>
    </dgm:pt>
    <dgm:pt modelId="{73D947E0-108F-4D20-A71E-3CF329F97212}">
      <dgm:prSet phldr="0" custT="1"/>
      <dgm:spPr>
        <a:solidFill>
          <a:schemeClr val="accent2"/>
        </a:solidFill>
        <a:ln>
          <a:noFill/>
        </a:ln>
      </dgm:spPr>
      <dgm:t>
        <a:bodyPr rtlCol="0"/>
        <a:lstStyle>
          <a:defPPr>
            <a:defRPr lang="ru-MO"/>
          </a:defPPr>
        </a:lstStyle>
        <a:p>
          <a:pPr rtl="0"/>
          <a:r>
            <a:rPr lang="ru-RU" sz="2000" noProof="0" dirty="0">
              <a:latin typeface="+mn-lt"/>
              <a:cs typeface="Times New Roman"/>
            </a:rPr>
            <a:t>Главный экран</a:t>
          </a:r>
        </a:p>
      </dgm:t>
    </dgm:pt>
    <dgm:pt modelId="{9D249532-A24D-4D8F-848A-9F42F2E486C9}" type="parTrans" cxnId="{A0077D09-C12C-46D0-8DF7-194B6911362A}">
      <dgm:prSet/>
      <dgm:spPr/>
      <dgm:t>
        <a:bodyPr rtlCol="0"/>
        <a:lstStyle>
          <a:defPPr>
            <a:defRPr lang="ru-MO"/>
          </a:defPPr>
        </a:lstStyle>
        <a:p>
          <a:pPr rtl="0"/>
          <a:endParaRPr lang="ru-RU" dirty="0"/>
        </a:p>
      </dgm:t>
    </dgm:pt>
    <dgm:pt modelId="{AE813459-65AB-4FA9-B717-330DDA6DFA4E}" type="sibTrans" cxnId="{A0077D09-C12C-46D0-8DF7-194B6911362A}">
      <dgm:prSet/>
      <dgm:spPr/>
      <dgm:t>
        <a:bodyPr rtlCol="0"/>
        <a:lstStyle>
          <a:defPPr>
            <a:defRPr lang="ru-MO"/>
          </a:defPPr>
        </a:lstStyle>
        <a:p>
          <a:pPr rtl="0"/>
          <a:endParaRPr lang="ru-RU" dirty="0"/>
        </a:p>
      </dgm:t>
    </dgm:pt>
    <dgm:pt modelId="{B1AFA1AF-0FF8-45B3-A6D0-0E255A2F637D}">
      <dgm:prSet phldr="0" custT="1"/>
      <dgm:spPr>
        <a:solidFill>
          <a:schemeClr val="accent2"/>
        </a:solidFill>
        <a:ln>
          <a:noFill/>
        </a:ln>
      </dgm:spPr>
      <dgm:t>
        <a:bodyPr rtlCol="0"/>
        <a:lstStyle>
          <a:defPPr>
            <a:defRPr lang="ru-MO"/>
          </a:defPPr>
        </a:lstStyle>
        <a:p>
          <a:pPr rtl="0"/>
          <a:r>
            <a:rPr lang="ru-RU" sz="2000" noProof="0" dirty="0">
              <a:latin typeface="+mn-lt"/>
              <a:cs typeface="Times New Roman"/>
            </a:rPr>
            <a:t>Каталог</a:t>
          </a:r>
        </a:p>
      </dgm:t>
    </dgm:pt>
    <dgm:pt modelId="{10C68AF5-481C-45AA-A216-8BBBB04515B9}" type="parTrans" cxnId="{F28D7702-2FC3-49BD-BB13-C989E5EE622A}">
      <dgm:prSet/>
      <dgm:spPr/>
      <dgm:t>
        <a:bodyPr rtlCol="0"/>
        <a:lstStyle>
          <a:defPPr>
            <a:defRPr lang="ru-MO"/>
          </a:defPPr>
        </a:lstStyle>
        <a:p>
          <a:pPr rtl="0"/>
          <a:endParaRPr lang="ru-RU" dirty="0"/>
        </a:p>
      </dgm:t>
    </dgm:pt>
    <dgm:pt modelId="{88649F7A-400B-4056-965D-C9AC0B3AD942}" type="sibTrans" cxnId="{F28D7702-2FC3-49BD-BB13-C989E5EE622A}">
      <dgm:prSet/>
      <dgm:spPr/>
      <dgm:t>
        <a:bodyPr rtlCol="0"/>
        <a:lstStyle>
          <a:defPPr>
            <a:defRPr lang="ru-MO"/>
          </a:defPPr>
        </a:lstStyle>
        <a:p>
          <a:pPr rtl="0"/>
          <a:endParaRPr lang="ru-RU" dirty="0"/>
        </a:p>
      </dgm:t>
    </dgm:pt>
    <dgm:pt modelId="{50418D2B-9486-42DE-AFDD-1D31420040FF}">
      <dgm:prSet phldr="0" custT="1"/>
      <dgm:spPr>
        <a:solidFill>
          <a:schemeClr val="bg1">
            <a:lumMod val="95000"/>
            <a:alpha val="90000"/>
          </a:schemeClr>
        </a:solidFill>
      </dgm:spPr>
      <dgm:t>
        <a:bodyPr rtlCol="0"/>
        <a:lstStyle>
          <a:defPPr>
            <a:defRPr lang="ru-MO"/>
          </a:defPPr>
        </a:lstStyle>
        <a:p>
          <a:pPr rtl="0"/>
          <a:r>
            <a:rPr lang="ru-RU" sz="1400" b="0" i="0" noProof="0" dirty="0">
              <a:solidFill>
                <a:schemeClr val="accent3"/>
              </a:solidFill>
              <a:latin typeface="+mn-lt"/>
              <a:cs typeface="Gill Sans Light" panose="020B0302020104020203" pitchFamily="34" charset="-79"/>
            </a:rPr>
            <a:t> </a:t>
          </a:r>
        </a:p>
      </dgm:t>
    </dgm:pt>
    <dgm:pt modelId="{D5A17F6B-93F5-442B-938A-0F38C281BE88}" type="parTrans" cxnId="{5A5BA622-5DEB-48B9-88D9-C1DE36C711E5}">
      <dgm:prSet/>
      <dgm:spPr/>
      <dgm:t>
        <a:bodyPr rtlCol="0"/>
        <a:lstStyle>
          <a:defPPr>
            <a:defRPr lang="ru-MO"/>
          </a:defPPr>
        </a:lstStyle>
        <a:p>
          <a:pPr rtl="0"/>
          <a:endParaRPr lang="ru-RU" dirty="0"/>
        </a:p>
      </dgm:t>
    </dgm:pt>
    <dgm:pt modelId="{1D87A0A5-8024-4710-846B-D5BFAC785107}" type="sibTrans" cxnId="{5A5BA622-5DEB-48B9-88D9-C1DE36C711E5}">
      <dgm:prSet/>
      <dgm:spPr/>
      <dgm:t>
        <a:bodyPr rtlCol="0"/>
        <a:lstStyle>
          <a:defPPr>
            <a:defRPr lang="ru-MO"/>
          </a:defPPr>
        </a:lstStyle>
        <a:p>
          <a:pPr rtl="0"/>
          <a:endParaRPr lang="ru-RU" dirty="0"/>
        </a:p>
      </dgm:t>
    </dgm:pt>
    <dgm:pt modelId="{E9682B4F-0217-4B50-923E-C104AA24290F}">
      <dgm:prSet phldr="0" custT="1"/>
      <dgm:spPr>
        <a:solidFill>
          <a:schemeClr val="accent2"/>
        </a:solidFill>
        <a:ln>
          <a:noFill/>
        </a:ln>
      </dgm:spPr>
      <dgm:t>
        <a:bodyPr rtlCol="0"/>
        <a:lstStyle>
          <a:defPPr>
            <a:defRPr lang="ru-MO"/>
          </a:defPPr>
        </a:lstStyle>
        <a:p>
          <a:pPr rtl="0"/>
          <a:r>
            <a:rPr lang="ru-RU" sz="2000" noProof="0" dirty="0">
              <a:latin typeface="+mn-lt"/>
              <a:cs typeface="Times New Roman"/>
            </a:rPr>
            <a:t>Избранное</a:t>
          </a:r>
        </a:p>
      </dgm:t>
    </dgm:pt>
    <dgm:pt modelId="{E0F6C4AF-9BBB-4698-91D7-F9AE3EACBD5D}" type="parTrans" cxnId="{6C23D0C9-74B2-4C8B-AB2F-A03B3B0EBE56}">
      <dgm:prSet/>
      <dgm:spPr/>
      <dgm:t>
        <a:bodyPr rtlCol="0"/>
        <a:lstStyle>
          <a:defPPr>
            <a:defRPr lang="ru-MO"/>
          </a:defPPr>
        </a:lstStyle>
        <a:p>
          <a:pPr rtl="0"/>
          <a:endParaRPr lang="ru-RU" dirty="0"/>
        </a:p>
      </dgm:t>
    </dgm:pt>
    <dgm:pt modelId="{B8632E42-D7EB-4C31-877E-6F1B2801851A}" type="sibTrans" cxnId="{6C23D0C9-74B2-4C8B-AB2F-A03B3B0EBE56}">
      <dgm:prSet/>
      <dgm:spPr/>
      <dgm:t>
        <a:bodyPr rtlCol="0"/>
        <a:lstStyle>
          <a:defPPr>
            <a:defRPr lang="ru-MO"/>
          </a:defPPr>
        </a:lstStyle>
        <a:p>
          <a:pPr rtl="0"/>
          <a:endParaRPr lang="ru-RU" dirty="0"/>
        </a:p>
      </dgm:t>
    </dgm:pt>
    <dgm:pt modelId="{0EC0C300-11E4-45CF-8418-973585107209}">
      <dgm:prSet phldr="0" custT="1"/>
      <dgm:spPr>
        <a:solidFill>
          <a:schemeClr val="bg1">
            <a:alpha val="90000"/>
          </a:schemeClr>
        </a:solidFill>
        <a:ln>
          <a:noFill/>
        </a:ln>
      </dgm:spPr>
      <dgm:t>
        <a:bodyPr rtlCol="0"/>
        <a:lstStyle>
          <a:defPPr>
            <a:defRPr lang="ru-MO"/>
          </a:defPPr>
        </a:lstStyle>
        <a:p>
          <a:pPr rtl="0"/>
          <a:r>
            <a:rPr lang="ru-RU" sz="1400" b="0" i="0" noProof="0" dirty="0">
              <a:solidFill>
                <a:schemeClr val="accent3"/>
              </a:solidFill>
              <a:latin typeface="+mn-lt"/>
              <a:cs typeface="Gill Sans Light" panose="020B0302020104020203" pitchFamily="34" charset="-79"/>
            </a:rPr>
            <a:t> </a:t>
          </a:r>
        </a:p>
      </dgm:t>
    </dgm:pt>
    <dgm:pt modelId="{1E4DD98E-100E-46B7-B24A-408BBF69E9FA}" type="parTrans" cxnId="{51563A4F-C0EB-47D6-B5BC-47A4E599AD4B}">
      <dgm:prSet/>
      <dgm:spPr/>
      <dgm:t>
        <a:bodyPr rtlCol="0"/>
        <a:lstStyle>
          <a:defPPr>
            <a:defRPr lang="ru-MO"/>
          </a:defPPr>
        </a:lstStyle>
        <a:p>
          <a:pPr rtl="0"/>
          <a:endParaRPr lang="ru-RU" dirty="0"/>
        </a:p>
      </dgm:t>
    </dgm:pt>
    <dgm:pt modelId="{90FAB5D1-62B3-4FF6-A07D-EE607F529C32}" type="sibTrans" cxnId="{51563A4F-C0EB-47D6-B5BC-47A4E599AD4B}">
      <dgm:prSet/>
      <dgm:spPr/>
      <dgm:t>
        <a:bodyPr rtlCol="0"/>
        <a:lstStyle>
          <a:defPPr>
            <a:defRPr lang="ru-MO"/>
          </a:defPPr>
        </a:lstStyle>
        <a:p>
          <a:pPr rtl="0"/>
          <a:endParaRPr lang="ru-RU" dirty="0"/>
        </a:p>
      </dgm:t>
    </dgm:pt>
    <dgm:pt modelId="{FEB4A941-E9FA-4A86-A673-85FF34B35F20}">
      <dgm:prSet phldr="0" custT="1"/>
      <dgm:spPr>
        <a:solidFill>
          <a:schemeClr val="bg1">
            <a:lumMod val="95000"/>
            <a:alpha val="90000"/>
          </a:schemeClr>
        </a:solidFill>
      </dgm:spPr>
      <dgm:t>
        <a:bodyPr rtlCol="0"/>
        <a:lstStyle>
          <a:defPPr>
            <a:defRPr lang="ru-MO"/>
          </a:defPPr>
        </a:lstStyle>
        <a:p>
          <a:pPr rtl="0"/>
          <a:r>
            <a:rPr lang="ru-RU" sz="1400" b="0" i="0" noProof="0" dirty="0">
              <a:solidFill>
                <a:schemeClr val="accent3"/>
              </a:solidFill>
              <a:latin typeface="+mn-lt"/>
              <a:cs typeface="Gill Sans Light" panose="020B0302020104020203" pitchFamily="34" charset="-79"/>
            </a:rPr>
            <a:t> </a:t>
          </a:r>
        </a:p>
      </dgm:t>
    </dgm:pt>
    <dgm:pt modelId="{39522508-BC4E-4DD5-A744-AFEFFE36DB74}" type="parTrans" cxnId="{F942F56C-9025-4AA1-9B36-C5AE0A93B0F5}">
      <dgm:prSet/>
      <dgm:spPr/>
      <dgm:t>
        <a:bodyPr rtlCol="0"/>
        <a:lstStyle>
          <a:defPPr>
            <a:defRPr lang="ru-MO"/>
          </a:defPPr>
        </a:lstStyle>
        <a:p>
          <a:pPr rtl="0"/>
          <a:endParaRPr lang="ru-RU" dirty="0"/>
        </a:p>
      </dgm:t>
    </dgm:pt>
    <dgm:pt modelId="{97624CC8-6315-4683-B26C-C30D552DA5A6}" type="sibTrans" cxnId="{F942F56C-9025-4AA1-9B36-C5AE0A93B0F5}">
      <dgm:prSet/>
      <dgm:spPr/>
      <dgm:t>
        <a:bodyPr rtlCol="0"/>
        <a:lstStyle>
          <a:defPPr>
            <a:defRPr lang="ru-MO"/>
          </a:defPPr>
        </a:lstStyle>
        <a:p>
          <a:pPr rtl="0"/>
          <a:endParaRPr lang="ru-RU" dirty="0"/>
        </a:p>
      </dgm:t>
    </dgm:pt>
    <dgm:pt modelId="{A2322D3A-7AC2-4C5C-9D7E-EAB2313D47D4}">
      <dgm:prSet phldr="0" custT="1"/>
      <dgm:spPr>
        <a:solidFill>
          <a:schemeClr val="accent2"/>
        </a:solidFill>
        <a:ln>
          <a:noFill/>
        </a:ln>
      </dgm:spPr>
      <dgm:t>
        <a:bodyPr rtlCol="0"/>
        <a:lstStyle>
          <a:defPPr>
            <a:defRPr lang="ru-MO"/>
          </a:defPPr>
        </a:lstStyle>
        <a:p>
          <a:pPr rtl="0"/>
          <a:r>
            <a:rPr lang="ru-RU" sz="2000" noProof="0" dirty="0">
              <a:latin typeface="+mn-lt"/>
              <a:cs typeface="Times New Roman"/>
            </a:rPr>
            <a:t>Оформление заказа</a:t>
          </a:r>
        </a:p>
      </dgm:t>
    </dgm:pt>
    <dgm:pt modelId="{4A8C15D4-B36F-4764-B4FF-F2AF790D3E17}" type="parTrans" cxnId="{179FAFCF-F878-464E-A8A6-1185EFA0E380}">
      <dgm:prSet/>
      <dgm:spPr/>
      <dgm:t>
        <a:bodyPr rtlCol="0"/>
        <a:lstStyle>
          <a:defPPr>
            <a:defRPr lang="ru-MO"/>
          </a:defPPr>
        </a:lstStyle>
        <a:p>
          <a:pPr rtl="0"/>
          <a:endParaRPr lang="ru-RU" dirty="0"/>
        </a:p>
      </dgm:t>
    </dgm:pt>
    <dgm:pt modelId="{84DE1C3A-3FC7-4DB3-88ED-33F65A71557A}" type="sibTrans" cxnId="{179FAFCF-F878-464E-A8A6-1185EFA0E380}">
      <dgm:prSet/>
      <dgm:spPr/>
      <dgm:t>
        <a:bodyPr rtlCol="0"/>
        <a:lstStyle>
          <a:defPPr>
            <a:defRPr lang="ru-MO"/>
          </a:defPPr>
        </a:lstStyle>
        <a:p>
          <a:pPr rtl="0"/>
          <a:endParaRPr lang="ru-RU" dirty="0"/>
        </a:p>
      </dgm:t>
    </dgm:pt>
    <dgm:pt modelId="{4F85505A-81B6-4FDA-A144-900B71DAD946}">
      <dgm:prSet phldr="0" custT="1"/>
      <dgm:spPr>
        <a:solidFill>
          <a:schemeClr val="accent2"/>
        </a:solidFill>
        <a:ln>
          <a:noFill/>
        </a:ln>
      </dgm:spPr>
      <dgm:t>
        <a:bodyPr rtlCol="0"/>
        <a:lstStyle>
          <a:defPPr>
            <a:defRPr lang="ru-MO"/>
          </a:defPPr>
        </a:lstStyle>
        <a:p>
          <a:pPr rtl="0"/>
          <a:r>
            <a:rPr lang="ru-RU" sz="2000" noProof="0" dirty="0">
              <a:latin typeface="+mn-lt"/>
              <a:cs typeface="Times New Roman"/>
            </a:rPr>
            <a:t>Корзина</a:t>
          </a:r>
        </a:p>
      </dgm:t>
    </dgm:pt>
    <dgm:pt modelId="{D9A96E25-7BBE-4DDD-8DDE-B4970D4340A8}" type="parTrans" cxnId="{2D633B56-E147-4EFC-B9EE-6C0413F329B0}">
      <dgm:prSet/>
      <dgm:spPr/>
      <dgm:t>
        <a:bodyPr rtlCol="0"/>
        <a:lstStyle>
          <a:defPPr>
            <a:defRPr lang="ru-MO"/>
          </a:defPPr>
        </a:lstStyle>
        <a:p>
          <a:pPr rtl="0"/>
          <a:endParaRPr lang="ru-RU" dirty="0"/>
        </a:p>
      </dgm:t>
    </dgm:pt>
    <dgm:pt modelId="{68F74A88-49DC-44B1-BC0D-220A7B97601C}" type="sibTrans" cxnId="{2D633B56-E147-4EFC-B9EE-6C0413F329B0}">
      <dgm:prSet/>
      <dgm:spPr/>
      <dgm:t>
        <a:bodyPr rtlCol="0"/>
        <a:lstStyle>
          <a:defPPr>
            <a:defRPr lang="ru-MO"/>
          </a:defPPr>
        </a:lstStyle>
        <a:p>
          <a:pPr rtl="0"/>
          <a:endParaRPr lang="ru-RU" dirty="0"/>
        </a:p>
      </dgm:t>
    </dgm:pt>
    <dgm:pt modelId="{554822C3-45CD-4A5A-9C2D-CF4138B3848D}">
      <dgm:prSet phldr="0" custT="1"/>
      <dgm:spPr>
        <a:solidFill>
          <a:schemeClr val="accent2"/>
        </a:solidFill>
        <a:ln>
          <a:noFill/>
        </a:ln>
      </dgm:spPr>
      <dgm:t>
        <a:bodyPr rtlCol="0"/>
        <a:lstStyle>
          <a:defPPr>
            <a:defRPr lang="ru-MO"/>
          </a:defPPr>
        </a:lstStyle>
        <a:p>
          <a:pPr rtl="0">
            <a:lnSpc>
              <a:spcPct val="100000"/>
            </a:lnSpc>
          </a:pPr>
          <a:r>
            <a:rPr lang="ru-RU" sz="2000" noProof="0" dirty="0">
              <a:latin typeface="+mn-lt"/>
              <a:cs typeface="Times New Roman"/>
            </a:rPr>
            <a:t>Авторизация/ регистрация</a:t>
          </a:r>
        </a:p>
      </dgm:t>
    </dgm:pt>
    <dgm:pt modelId="{D400CB5C-C4FA-4064-AE52-A6F57BE19A4E}" type="parTrans" cxnId="{2B96DBC9-5B14-408B-BE7A-17B8D17C4B9D}">
      <dgm:prSet/>
      <dgm:spPr/>
      <dgm:t>
        <a:bodyPr/>
        <a:lstStyle/>
        <a:p>
          <a:endParaRPr lang="ru-RU"/>
        </a:p>
      </dgm:t>
    </dgm:pt>
    <dgm:pt modelId="{AF73D124-3095-434C-9888-0CA0AB33B69B}" type="sibTrans" cxnId="{2B96DBC9-5B14-408B-BE7A-17B8D17C4B9D}">
      <dgm:prSet/>
      <dgm:spPr/>
      <dgm:t>
        <a:bodyPr/>
        <a:lstStyle/>
        <a:p>
          <a:endParaRPr lang="ru-RU"/>
        </a:p>
      </dgm:t>
    </dgm:pt>
    <dgm:pt modelId="{6250FEC9-819E-4F93-9DAD-5DCCE3FECC0B}">
      <dgm:prSet phldr="0"/>
      <dgm:spPr>
        <a:solidFill>
          <a:schemeClr val="bg1">
            <a:alpha val="90000"/>
          </a:schemeClr>
        </a:solidFill>
        <a:ln>
          <a:noFill/>
        </a:ln>
      </dgm:spPr>
      <dgm:t>
        <a:bodyPr rtlCol="0"/>
        <a:lstStyle/>
        <a:p>
          <a:pPr rtl="0"/>
          <a:r>
            <a:rPr lang="ru-RU" b="0" i="0" dirty="0">
              <a:solidFill>
                <a:schemeClr val="accent3"/>
              </a:solidFill>
              <a:latin typeface="+mn-lt"/>
              <a:cs typeface="Gill Sans Light" panose="020B0302020104020203" pitchFamily="34" charset="-79"/>
            </a:rPr>
            <a:t> </a:t>
          </a:r>
        </a:p>
      </dgm:t>
    </dgm:pt>
    <dgm:pt modelId="{15A98D37-A195-4659-A8DC-49BE7C0CCA2D}" type="parTrans" cxnId="{8B1C8941-CCFF-4792-B004-D91CA2EC50E7}">
      <dgm:prSet/>
      <dgm:spPr/>
      <dgm:t>
        <a:bodyPr/>
        <a:lstStyle/>
        <a:p>
          <a:endParaRPr lang="ru-RU"/>
        </a:p>
      </dgm:t>
    </dgm:pt>
    <dgm:pt modelId="{8304D546-7F91-4FBF-911B-E43EE310A0C8}" type="sibTrans" cxnId="{8B1C8941-CCFF-4792-B004-D91CA2EC50E7}">
      <dgm:prSet/>
      <dgm:spPr/>
      <dgm:t>
        <a:bodyPr/>
        <a:lstStyle/>
        <a:p>
          <a:endParaRPr lang="ru-RU"/>
        </a:p>
      </dgm:t>
    </dgm:pt>
    <dgm:pt modelId="{30A490C8-22B4-4D68-875C-0F0DE2FF864D}">
      <dgm:prSet phldr="0" custT="1"/>
      <dgm:spPr>
        <a:solidFill>
          <a:schemeClr val="bg1">
            <a:alpha val="90000"/>
          </a:schemeClr>
        </a:solidFill>
        <a:ln>
          <a:noFill/>
        </a:ln>
      </dgm:spPr>
      <dgm:t>
        <a:bodyPr rtlCol="0"/>
        <a:lstStyle>
          <a:defPPr>
            <a:defRPr lang="ru-MO"/>
          </a:defPPr>
        </a:lstStyle>
        <a:p>
          <a:pPr rtl="0"/>
          <a:r>
            <a:rPr lang="ru-RU" sz="1400" b="0" i="0" dirty="0">
              <a:solidFill>
                <a:schemeClr val="accent3"/>
              </a:solidFill>
              <a:latin typeface="+mn-lt"/>
              <a:cs typeface="Gill Sans Light" panose="020B0302020104020203" pitchFamily="34" charset="-79"/>
            </a:rPr>
            <a:t> </a:t>
          </a:r>
        </a:p>
      </dgm:t>
    </dgm:pt>
    <dgm:pt modelId="{45495DA8-8707-41E3-A12B-FA5766269C44}" type="sibTrans" cxnId="{381FE1CC-8184-4745-8EB3-6DE11655998D}">
      <dgm:prSet/>
      <dgm:spPr/>
      <dgm:t>
        <a:bodyPr rtlCol="0"/>
        <a:lstStyle>
          <a:defPPr>
            <a:defRPr lang="ru-MO"/>
          </a:defPPr>
        </a:lstStyle>
        <a:p>
          <a:pPr rtl="0"/>
          <a:endParaRPr lang="ru-RU" dirty="0"/>
        </a:p>
      </dgm:t>
    </dgm:pt>
    <dgm:pt modelId="{035C64B0-4F0C-4FD1-BD23-B1D4C9887CBE}" type="parTrans" cxnId="{381FE1CC-8184-4745-8EB3-6DE11655998D}">
      <dgm:prSet/>
      <dgm:spPr/>
      <dgm:t>
        <a:bodyPr rtlCol="0"/>
        <a:lstStyle>
          <a:defPPr>
            <a:defRPr lang="ru-MO"/>
          </a:defPPr>
        </a:lstStyle>
        <a:p>
          <a:pPr rtl="0"/>
          <a:endParaRPr lang="ru-RU" dirty="0"/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ED927295-3F9C-44AA-B6FD-FB01CB88D579}" type="pres">
      <dgm:prSet presAssocID="{554822C3-45CD-4A5A-9C2D-CF4138B3848D}" presName="composite" presStyleCnt="0"/>
      <dgm:spPr/>
    </dgm:pt>
    <dgm:pt modelId="{8D5F467B-B923-483D-9997-EABCFEE32840}" type="pres">
      <dgm:prSet presAssocID="{554822C3-45CD-4A5A-9C2D-CF4138B3848D}" presName="parTx" presStyleLbl="alignNode1" presStyleIdx="0" presStyleCnt="6" custScaleY="100000" custLinFactY="-6823" custLinFactNeighborX="-929" custLinFactNeighborY="-100000">
        <dgm:presLayoutVars>
          <dgm:chMax val="0"/>
          <dgm:chPref val="0"/>
        </dgm:presLayoutVars>
      </dgm:prSet>
      <dgm:spPr/>
    </dgm:pt>
    <dgm:pt modelId="{00F100AE-F013-4BB7-954F-709FA97D7716}" type="pres">
      <dgm:prSet presAssocID="{554822C3-45CD-4A5A-9C2D-CF4138B3848D}" presName="desTx" presStyleLbl="alignAccFollowNode1" presStyleIdx="0" presStyleCnt="6" custScaleY="173526" custLinFactNeighborY="13200">
        <dgm:presLayoutVars/>
      </dgm:prSet>
      <dgm:spPr/>
    </dgm:pt>
    <dgm:pt modelId="{4E7B30EB-CD32-47C9-9E35-CCF2728065FC}" type="pres">
      <dgm:prSet presAssocID="{AF73D124-3095-434C-9888-0CA0AB33B69B}" presName="space" presStyleCnt="0"/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1" presStyleCnt="6" custLinFactY="-8578" custLinFactNeighborX="0" custLinFactNeighborY="-100000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1" presStyleCnt="6" custScaleY="173526" custLinFactNeighborY="13200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2" presStyleCnt="6" custLinFactY="-6842" custLinFactNeighborX="-1042" custLinFactNeighborY="-100000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2" presStyleCnt="6" custScaleY="173526" custLinFactNeighborY="13200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3" presStyleCnt="6" custLinFactY="-5104" custLinFactNeighborX="-1293" custLinFactNeighborY="-100000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3" presStyleCnt="6" custScaleY="173526" custLinFactNeighborY="13200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4" presStyleCnt="6" custLinFactY="-3369" custLinFactNeighborX="-1042" custLinFactNeighborY="-100000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4" presStyleCnt="6" custScaleY="173526" custLinFactNeighborY="13200">
        <dgm:presLayoutVars/>
      </dgm:prSet>
      <dgm:spPr/>
    </dgm:pt>
    <dgm:pt modelId="{D0DC94A3-770A-4810-A89A-7DB7918862F6}" type="pres">
      <dgm:prSet presAssocID="{68F74A88-49DC-44B1-BC0D-220A7B97601C}" presName="space" presStyleCnt="0"/>
      <dgm:spPr/>
    </dgm:pt>
    <dgm:pt modelId="{647B2244-AC3A-441A-A6FB-6136FA04F429}" type="pres">
      <dgm:prSet presAssocID="{A2322D3A-7AC2-4C5C-9D7E-EAB2313D47D4}" presName="composite" presStyleCnt="0"/>
      <dgm:spPr/>
    </dgm:pt>
    <dgm:pt modelId="{59606EB9-9F10-4D12-A33F-A242FDCC0D0F}" type="pres">
      <dgm:prSet presAssocID="{A2322D3A-7AC2-4C5C-9D7E-EAB2313D47D4}" presName="parTx" presStyleLbl="alignNode1" presStyleIdx="5" presStyleCnt="6" custLinFactY="-5106" custLinFactNeighborX="-2084" custLinFactNeighborY="-100000">
        <dgm:presLayoutVars>
          <dgm:chMax val="0"/>
          <dgm:chPref val="0"/>
        </dgm:presLayoutVars>
      </dgm:prSet>
      <dgm:spPr/>
    </dgm:pt>
    <dgm:pt modelId="{C8429E68-36DD-4F6A-A2F4-7CCDADCEFAD1}" type="pres">
      <dgm:prSet presAssocID="{A2322D3A-7AC2-4C5C-9D7E-EAB2313D47D4}" presName="desTx" presStyleLbl="alignAccFollowNode1" presStyleIdx="5" presStyleCnt="6" custScaleX="99917" custScaleY="173113" custLinFactNeighborY="13200">
        <dgm:presLayoutVars/>
      </dgm:prSet>
      <dgm:spPr/>
    </dgm:pt>
  </dgm:ptLst>
  <dgm:cxnLst>
    <dgm:cxn modelId="{F28D7702-2FC3-49BD-BB13-C989E5EE622A}" srcId="{0DD8915E-DC14-41D6-9BB5-F49E1C265163}" destId="{B1AFA1AF-0FF8-45B3-A6D0-0E255A2F637D}" srcOrd="2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#1"/>
    <dgm:cxn modelId="{A0077D09-C12C-46D0-8DF7-194B6911362A}" srcId="{0DD8915E-DC14-41D6-9BB5-F49E1C265163}" destId="{73D947E0-108F-4D20-A71E-3CF329F97212}" srcOrd="1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8B1C8941-CCFF-4792-B004-D91CA2EC50E7}" srcId="{554822C3-45CD-4A5A-9C2D-CF4138B3848D}" destId="{6250FEC9-819E-4F93-9DAD-5DCCE3FECC0B}" srcOrd="0" destOrd="0" parTransId="{15A98D37-A195-4659-A8DC-49BE7C0CCA2D}" sibTransId="{8304D546-7F91-4FBF-911B-E43EE310A0C8}"/>
    <dgm:cxn modelId="{77A55366-077C-403B-A9E1-B9C6B5CA3288}" type="presOf" srcId="{73D947E0-108F-4D20-A71E-3CF329F97212}" destId="{BDBD7220-3F85-45D2-BED6-5BBFBC23EAE3}" srcOrd="0" destOrd="0" presId="urn:microsoft.com/office/officeart/2016/7/layout/HorizontalActionList#1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7F6ED6E-855A-4A7B-AE18-3BD04546002C}" type="presOf" srcId="{B1AFA1AF-0FF8-45B3-A6D0-0E255A2F637D}" destId="{C4F84DEA-2002-4D32-8E80-70EEE05E345A}" srcOrd="0" destOrd="0" presId="urn:microsoft.com/office/officeart/2016/7/layout/HorizontalActionList#1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#1"/>
    <dgm:cxn modelId="{2D633B56-E147-4EFC-B9EE-6C0413F329B0}" srcId="{0DD8915E-DC14-41D6-9BB5-F49E1C265163}" destId="{4F85505A-81B6-4FDA-A144-900B71DAD946}" srcOrd="4" destOrd="0" parTransId="{D9A96E25-7BBE-4DDD-8DDE-B4970D4340A8}" sibTransId="{68F74A88-49DC-44B1-BC0D-220A7B97601C}"/>
    <dgm:cxn modelId="{916A0AAA-1EE3-44A1-B3B2-50E633BB95ED}" type="presOf" srcId="{554822C3-45CD-4A5A-9C2D-CF4138B3848D}" destId="{8D5F467B-B923-483D-9997-EABCFEE32840}" srcOrd="0" destOrd="0" presId="urn:microsoft.com/office/officeart/2016/7/layout/HorizontalActionList#1"/>
    <dgm:cxn modelId="{110097B3-0B24-42EE-9C79-845C028B379B}" type="presOf" srcId="{E9682B4F-0217-4B50-923E-C104AA24290F}" destId="{49B7F8FA-D256-41EF-9327-52A3551D9A60}" srcOrd="0" destOrd="0" presId="urn:microsoft.com/office/officeart/2016/7/layout/HorizontalActionList#1"/>
    <dgm:cxn modelId="{C54EA6C2-0E6B-42D8-9A4A-4456127A91A8}" type="presOf" srcId="{A2322D3A-7AC2-4C5C-9D7E-EAB2313D47D4}" destId="{59606EB9-9F10-4D12-A33F-A242FDCC0D0F}" srcOrd="0" destOrd="0" presId="urn:microsoft.com/office/officeart/2016/7/layout/HorizontalActionList#1"/>
    <dgm:cxn modelId="{E339F9C8-AD35-4E33-9434-788C81500EB2}" type="presOf" srcId="{8FE81FEC-2664-411F-AEB3-065F29F52751}" destId="{C8429E68-36DD-4F6A-A2F4-7CCDADCEFAD1}" srcOrd="0" destOrd="0" presId="urn:microsoft.com/office/officeart/2016/7/layout/HorizontalActionList#1"/>
    <dgm:cxn modelId="{6C23D0C9-74B2-4C8B-AB2F-A03B3B0EBE56}" srcId="{0DD8915E-DC14-41D6-9BB5-F49E1C265163}" destId="{E9682B4F-0217-4B50-923E-C104AA24290F}" srcOrd="3" destOrd="0" parTransId="{E0F6C4AF-9BBB-4698-91D7-F9AE3EACBD5D}" sibTransId="{B8632E42-D7EB-4C31-877E-6F1B2801851A}"/>
    <dgm:cxn modelId="{2B96DBC9-5B14-408B-BE7A-17B8D17C4B9D}" srcId="{0DD8915E-DC14-41D6-9BB5-F49E1C265163}" destId="{554822C3-45CD-4A5A-9C2D-CF4138B3848D}" srcOrd="0" destOrd="0" parTransId="{D400CB5C-C4FA-4064-AE52-A6F57BE19A4E}" sibTransId="{AF73D124-3095-434C-9888-0CA0AB33B69B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5" destOrd="0" parTransId="{4A8C15D4-B36F-4764-B4FF-F2AF790D3E17}" sibTransId="{84DE1C3A-3FC7-4DB3-88ED-33F65A71557A}"/>
    <dgm:cxn modelId="{8CB96BD1-8B01-481A-B525-C5C507C9951C}" type="presOf" srcId="{0EC0C300-11E4-45CF-8418-973585107209}" destId="{6B5FE59C-B471-448A-AA7A-B526DCC4D4CA}" srcOrd="0" destOrd="0" presId="urn:microsoft.com/office/officeart/2016/7/layout/HorizontalActionList#1"/>
    <dgm:cxn modelId="{36A4EED2-16DE-4F21-9B57-BD053CD7ED3D}" type="presOf" srcId="{FEB4A941-E9FA-4A86-A673-85FF34B35F20}" destId="{C42A8BDE-B838-475D-AFDE-17B60D744AB6}" srcOrd="0" destOrd="0" presId="urn:microsoft.com/office/officeart/2016/7/layout/HorizontalActionList#1"/>
    <dgm:cxn modelId="{BF1349D4-34AE-476D-8D7B-F3ABAB74304F}" type="presOf" srcId="{50418D2B-9486-42DE-AFDD-1D31420040FF}" destId="{4FEB85EB-D046-4CDB-8A62-BBCE260C4490}" srcOrd="0" destOrd="0" presId="urn:microsoft.com/office/officeart/2016/7/layout/HorizontalActionList#1"/>
    <dgm:cxn modelId="{825BC9D8-F515-4FBF-8CF8-23CD32968E1D}" type="presOf" srcId="{0DD8915E-DC14-41D6-9BB5-F49E1C265163}" destId="{E4B4F7C4-5024-45F0-9FD7-C5068A1AE6C4}" srcOrd="0" destOrd="0" presId="urn:microsoft.com/office/officeart/2016/7/layout/HorizontalActionList#1"/>
    <dgm:cxn modelId="{5E0610FC-7DDB-449D-BCEB-26D1B36B12D6}" type="presOf" srcId="{6250FEC9-819E-4F93-9DAD-5DCCE3FECC0B}" destId="{00F100AE-F013-4BB7-954F-709FA97D7716}" srcOrd="0" destOrd="0" presId="urn:microsoft.com/office/officeart/2016/7/layout/HorizontalActionList#1"/>
    <dgm:cxn modelId="{7F41B718-F84D-4C5B-9F35-3EF3E11D72EE}" type="presParOf" srcId="{E4B4F7C4-5024-45F0-9FD7-C5068A1AE6C4}" destId="{ED927295-3F9C-44AA-B6FD-FB01CB88D579}" srcOrd="0" destOrd="0" presId="urn:microsoft.com/office/officeart/2016/7/layout/HorizontalActionList#1"/>
    <dgm:cxn modelId="{29A0BE8F-F66E-4310-82A0-FB96CFF1769F}" type="presParOf" srcId="{ED927295-3F9C-44AA-B6FD-FB01CB88D579}" destId="{8D5F467B-B923-483D-9997-EABCFEE32840}" srcOrd="0" destOrd="0" presId="urn:microsoft.com/office/officeart/2016/7/layout/HorizontalActionList#1"/>
    <dgm:cxn modelId="{6AF3D229-4121-4665-831C-3C66F6A2BFF0}" type="presParOf" srcId="{ED927295-3F9C-44AA-B6FD-FB01CB88D579}" destId="{00F100AE-F013-4BB7-954F-709FA97D7716}" srcOrd="1" destOrd="0" presId="urn:microsoft.com/office/officeart/2016/7/layout/HorizontalActionList#1"/>
    <dgm:cxn modelId="{D7506010-78AE-42FD-92D3-6FD87E2E7E27}" type="presParOf" srcId="{E4B4F7C4-5024-45F0-9FD7-C5068A1AE6C4}" destId="{4E7B30EB-CD32-47C9-9E35-CCF2728065FC}" srcOrd="1" destOrd="0" presId="urn:microsoft.com/office/officeart/2016/7/layout/HorizontalActionList#1"/>
    <dgm:cxn modelId="{E9D2B9D9-3B26-471C-AF45-E02D1C258CD3}" type="presParOf" srcId="{E4B4F7C4-5024-45F0-9FD7-C5068A1AE6C4}" destId="{473E2436-1BC1-4A6C-8568-5C38418F52D1}" srcOrd="2" destOrd="0" presId="urn:microsoft.com/office/officeart/2016/7/layout/HorizontalActionList#1"/>
    <dgm:cxn modelId="{A151C920-5872-4C88-8534-922E9C800B9B}" type="presParOf" srcId="{473E2436-1BC1-4A6C-8568-5C38418F52D1}" destId="{BDBD7220-3F85-45D2-BED6-5BBFBC23EAE3}" srcOrd="0" destOrd="0" presId="urn:microsoft.com/office/officeart/2016/7/layout/HorizontalActionList#1"/>
    <dgm:cxn modelId="{45373909-AB37-4D9A-936C-DC8447BC111D}" type="presParOf" srcId="{473E2436-1BC1-4A6C-8568-5C38418F52D1}" destId="{22359DD7-1BFB-4900-BAE6-6084F2F57988}" srcOrd="1" destOrd="0" presId="urn:microsoft.com/office/officeart/2016/7/layout/HorizontalActionList#1"/>
    <dgm:cxn modelId="{CFC7E7C1-85BC-47FC-BC11-D0BACA8440B9}" type="presParOf" srcId="{E4B4F7C4-5024-45F0-9FD7-C5068A1AE6C4}" destId="{38C65349-0C40-499F-9765-B6F38C2DC3C3}" srcOrd="3" destOrd="0" presId="urn:microsoft.com/office/officeart/2016/7/layout/HorizontalActionList#1"/>
    <dgm:cxn modelId="{86FF1107-69E9-4310-A0D8-2BF61292A72B}" type="presParOf" srcId="{E4B4F7C4-5024-45F0-9FD7-C5068A1AE6C4}" destId="{C6650FDC-3601-45F5-9125-6E3F90A53F8A}" srcOrd="4" destOrd="0" presId="urn:microsoft.com/office/officeart/2016/7/layout/HorizontalActionList#1"/>
    <dgm:cxn modelId="{1C7F1C64-2F3D-4695-A56C-92B1B848B0C2}" type="presParOf" srcId="{C6650FDC-3601-45F5-9125-6E3F90A53F8A}" destId="{C4F84DEA-2002-4D32-8E80-70EEE05E345A}" srcOrd="0" destOrd="0" presId="urn:microsoft.com/office/officeart/2016/7/layout/HorizontalActionList#1"/>
    <dgm:cxn modelId="{DC59A3FF-666D-48A7-B3BE-98A9F829402D}" type="presParOf" srcId="{C6650FDC-3601-45F5-9125-6E3F90A53F8A}" destId="{4FEB85EB-D046-4CDB-8A62-BBCE260C4490}" srcOrd="1" destOrd="0" presId="urn:microsoft.com/office/officeart/2016/7/layout/HorizontalActionList#1"/>
    <dgm:cxn modelId="{AAE65B9C-F662-4FAA-8FDB-82E7FB86BB24}" type="presParOf" srcId="{E4B4F7C4-5024-45F0-9FD7-C5068A1AE6C4}" destId="{40F59683-723F-44D1-8379-95635EED1AA8}" srcOrd="5" destOrd="0" presId="urn:microsoft.com/office/officeart/2016/7/layout/HorizontalActionList#1"/>
    <dgm:cxn modelId="{F5BE37E3-59D0-4D56-B08C-9B1D93695802}" type="presParOf" srcId="{E4B4F7C4-5024-45F0-9FD7-C5068A1AE6C4}" destId="{BB2E4F65-C461-40C3-BC82-6A29AA851F44}" srcOrd="6" destOrd="0" presId="urn:microsoft.com/office/officeart/2016/7/layout/HorizontalActionList#1"/>
    <dgm:cxn modelId="{1FC3B8DB-8632-4AA8-99E5-4F0C12504130}" type="presParOf" srcId="{BB2E4F65-C461-40C3-BC82-6A29AA851F44}" destId="{49B7F8FA-D256-41EF-9327-52A3551D9A60}" srcOrd="0" destOrd="0" presId="urn:microsoft.com/office/officeart/2016/7/layout/HorizontalActionList#1"/>
    <dgm:cxn modelId="{03A1CBF9-FFCE-4B8C-9850-8B297556CCF4}" type="presParOf" srcId="{BB2E4F65-C461-40C3-BC82-6A29AA851F44}" destId="{6B5FE59C-B471-448A-AA7A-B526DCC4D4CA}" srcOrd="1" destOrd="0" presId="urn:microsoft.com/office/officeart/2016/7/layout/HorizontalActionList#1"/>
    <dgm:cxn modelId="{BAB9C1C4-8A05-4AE7-B42E-55875981524E}" type="presParOf" srcId="{E4B4F7C4-5024-45F0-9FD7-C5068A1AE6C4}" destId="{A91542D9-4FB3-4302-AD03-3D6EF82E6748}" srcOrd="7" destOrd="0" presId="urn:microsoft.com/office/officeart/2016/7/layout/HorizontalActionList#1"/>
    <dgm:cxn modelId="{F7DEAAC8-FCAD-4F6B-92BD-91B8342F3277}" type="presParOf" srcId="{E4B4F7C4-5024-45F0-9FD7-C5068A1AE6C4}" destId="{1A7C3045-2DAF-4A19-82DB-79436B2E4575}" srcOrd="8" destOrd="0" presId="urn:microsoft.com/office/officeart/2016/7/layout/HorizontalActionList#1"/>
    <dgm:cxn modelId="{13555CA3-20BE-41F8-BD09-0BA8CEE1C702}" type="presParOf" srcId="{1A7C3045-2DAF-4A19-82DB-79436B2E4575}" destId="{4132ECB1-6BEF-4935-AFA3-B2EAA48FDE7E}" srcOrd="0" destOrd="0" presId="urn:microsoft.com/office/officeart/2016/7/layout/HorizontalActionList#1"/>
    <dgm:cxn modelId="{0848E8B2-6BD5-4CB6-B7E0-F8F1B1F78E2F}" type="presParOf" srcId="{1A7C3045-2DAF-4A19-82DB-79436B2E4575}" destId="{C42A8BDE-B838-475D-AFDE-17B60D744AB6}" srcOrd="1" destOrd="0" presId="urn:microsoft.com/office/officeart/2016/7/layout/HorizontalActionList#1"/>
    <dgm:cxn modelId="{FD5AD2F1-E5D1-4359-99EB-D3225676DF7F}" type="presParOf" srcId="{E4B4F7C4-5024-45F0-9FD7-C5068A1AE6C4}" destId="{D0DC94A3-770A-4810-A89A-7DB7918862F6}" srcOrd="9" destOrd="0" presId="urn:microsoft.com/office/officeart/2016/7/layout/HorizontalActionList#1"/>
    <dgm:cxn modelId="{2608DA2F-9259-4A20-98D1-9A5F5780B66F}" type="presParOf" srcId="{E4B4F7C4-5024-45F0-9FD7-C5068A1AE6C4}" destId="{647B2244-AC3A-441A-A6FB-6136FA04F429}" srcOrd="10" destOrd="0" presId="urn:microsoft.com/office/officeart/2016/7/layout/HorizontalActionList#1"/>
    <dgm:cxn modelId="{F55613FD-292F-4CCF-A44A-E9FC24D70E0E}" type="presParOf" srcId="{647B2244-AC3A-441A-A6FB-6136FA04F429}" destId="{59606EB9-9F10-4D12-A33F-A242FDCC0D0F}" srcOrd="0" destOrd="0" presId="urn:microsoft.com/office/officeart/2016/7/layout/HorizontalActionList#1"/>
    <dgm:cxn modelId="{7B4FE576-C66F-4D92-B6AC-DA1D068316E4}" type="presParOf" srcId="{647B2244-AC3A-441A-A6FB-6136FA04F429}" destId="{C8429E68-36DD-4F6A-A2F4-7CCDADCEFAD1}" srcOrd="1" destOrd="0" presId="urn:microsoft.com/office/officeart/2016/7/layout/HorizontalActionLis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DD3E5-3A94-445A-93C4-C6F774758764}">
      <dsp:nvSpPr>
        <dsp:cNvPr id="0" name=""/>
        <dsp:cNvSpPr/>
      </dsp:nvSpPr>
      <dsp:spPr>
        <a:xfrm>
          <a:off x="1088" y="740587"/>
          <a:ext cx="1783135" cy="1783135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98132" tIns="13970" rIns="98132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50" b="1" kern="1200" dirty="0">
              <a:solidFill>
                <a:schemeClr val="bg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РАССМОТРЕТЬ ПРЕДМЕТНУЮ ОБЛАСТЬ</a:t>
          </a:r>
          <a:endParaRPr lang="ru-RU" sz="1050" b="1" kern="1200" dirty="0">
            <a:solidFill>
              <a:schemeClr val="bg1"/>
            </a:solidFill>
            <a:latin typeface="+mn-lt"/>
          </a:endParaRPr>
        </a:p>
      </dsp:txBody>
      <dsp:txXfrm>
        <a:off x="262222" y="1001721"/>
        <a:ext cx="1260867" cy="1260867"/>
      </dsp:txXfrm>
    </dsp:sp>
    <dsp:sp modelId="{E5276C64-C490-4EDD-BC1A-7328C5F10C6A}">
      <dsp:nvSpPr>
        <dsp:cNvPr id="0" name=""/>
        <dsp:cNvSpPr/>
      </dsp:nvSpPr>
      <dsp:spPr>
        <a:xfrm>
          <a:off x="1427597" y="740587"/>
          <a:ext cx="1783135" cy="178313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98132" tIns="13970" rIns="98132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50" b="1" kern="1200" dirty="0">
              <a:solidFill>
                <a:schemeClr val="bg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ПРОАНАЛИЗИРОВАТЬ СУЩЕСТВУЮЩИЕ ПОДОБНЫЕ ПРИЛОЖЕНИЯ</a:t>
          </a:r>
        </a:p>
      </dsp:txBody>
      <dsp:txXfrm>
        <a:off x="1688731" y="1001721"/>
        <a:ext cx="1260867" cy="1260867"/>
      </dsp:txXfrm>
    </dsp:sp>
    <dsp:sp modelId="{A8E872C2-3835-4049-85D9-ED4FF8FCEDF9}">
      <dsp:nvSpPr>
        <dsp:cNvPr id="0" name=""/>
        <dsp:cNvSpPr/>
      </dsp:nvSpPr>
      <dsp:spPr>
        <a:xfrm>
          <a:off x="2854106" y="740587"/>
          <a:ext cx="1783135" cy="178313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98132" tIns="13970" rIns="98132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50" b="1" kern="1200" dirty="0">
              <a:solidFill>
                <a:schemeClr val="bg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ОПРЕДЕЛИТЬ ЭТАПЫ РАЗРАБОТКИ МОБИЛЬНОГО ПРИЛОЖЕНИЯ</a:t>
          </a:r>
        </a:p>
      </dsp:txBody>
      <dsp:txXfrm>
        <a:off x="3115240" y="1001721"/>
        <a:ext cx="1260867" cy="1260867"/>
      </dsp:txXfrm>
    </dsp:sp>
    <dsp:sp modelId="{7BCEB16F-D1A2-4749-90F8-61667D302862}">
      <dsp:nvSpPr>
        <dsp:cNvPr id="0" name=""/>
        <dsp:cNvSpPr/>
      </dsp:nvSpPr>
      <dsp:spPr>
        <a:xfrm>
          <a:off x="4280614" y="740587"/>
          <a:ext cx="1783135" cy="178313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98132" tIns="13970" rIns="98132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50" b="1" kern="1200" dirty="0">
              <a:solidFill>
                <a:schemeClr val="bg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СМОДЕЛИРОВАТЬ ИНТЕРФЕЙС ПРИЛОЖЕНИЯ</a:t>
          </a:r>
        </a:p>
      </dsp:txBody>
      <dsp:txXfrm>
        <a:off x="4541748" y="1001721"/>
        <a:ext cx="1260867" cy="1260867"/>
      </dsp:txXfrm>
    </dsp:sp>
    <dsp:sp modelId="{05C011E1-10BC-4917-8F1F-B5DA7E46F91A}">
      <dsp:nvSpPr>
        <dsp:cNvPr id="0" name=""/>
        <dsp:cNvSpPr/>
      </dsp:nvSpPr>
      <dsp:spPr>
        <a:xfrm>
          <a:off x="5707123" y="740587"/>
          <a:ext cx="1783135" cy="1783135"/>
        </a:xfrm>
        <a:prstGeom prst="ellipse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98132" tIns="13970" rIns="98132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50" b="1" kern="1200" dirty="0">
              <a:solidFill>
                <a:schemeClr val="bg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РАЗРАБОТАТЬ ФУНКЦИОНАЛ ПРИЛОЖЕНИЯ</a:t>
          </a:r>
        </a:p>
      </dsp:txBody>
      <dsp:txXfrm>
        <a:off x="5968257" y="1001721"/>
        <a:ext cx="1260867" cy="1260867"/>
      </dsp:txXfrm>
    </dsp:sp>
    <dsp:sp modelId="{7462A7EB-7B9D-4D27-88C3-454B7F10F325}">
      <dsp:nvSpPr>
        <dsp:cNvPr id="0" name=""/>
        <dsp:cNvSpPr/>
      </dsp:nvSpPr>
      <dsp:spPr>
        <a:xfrm>
          <a:off x="7133632" y="740587"/>
          <a:ext cx="1783135" cy="1783135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98132" tIns="13970" rIns="98132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50" b="1" kern="1200" dirty="0">
              <a:solidFill>
                <a:schemeClr val="bg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ПРОВЕСТИ ТЕСТИРОВАНИЯ МОБИЛЬНОГО ПРИЛОЖЕНИЯ</a:t>
          </a:r>
        </a:p>
      </dsp:txBody>
      <dsp:txXfrm>
        <a:off x="7394766" y="1001721"/>
        <a:ext cx="1260867" cy="12608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F467B-B923-483D-9997-EABCFEE32840}">
      <dsp:nvSpPr>
        <dsp:cNvPr id="0" name=""/>
        <dsp:cNvSpPr/>
      </dsp:nvSpPr>
      <dsp:spPr>
        <a:xfrm>
          <a:off x="1" y="29494"/>
          <a:ext cx="1887170" cy="566151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28" tIns="149128" rIns="149128" bIns="149128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noProof="0" dirty="0">
              <a:latin typeface="+mn-lt"/>
              <a:cs typeface="Times New Roman"/>
            </a:rPr>
            <a:t>Авторизация/ регистрация</a:t>
          </a:r>
        </a:p>
      </dsp:txBody>
      <dsp:txXfrm>
        <a:off x="1" y="29494"/>
        <a:ext cx="1887170" cy="566151"/>
      </dsp:txXfrm>
    </dsp:sp>
    <dsp:sp modelId="{00F100AE-F013-4BB7-954F-709FA97D7716}">
      <dsp:nvSpPr>
        <dsp:cNvPr id="0" name=""/>
        <dsp:cNvSpPr/>
      </dsp:nvSpPr>
      <dsp:spPr>
        <a:xfrm>
          <a:off x="17533" y="685361"/>
          <a:ext cx="1887170" cy="3793099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410" tIns="186410" rIns="186410" bIns="18641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0" i="0" kern="1200" dirty="0">
              <a:solidFill>
                <a:schemeClr val="accent3"/>
              </a:solidFill>
              <a:latin typeface="+mn-lt"/>
              <a:cs typeface="Gill Sans Light" panose="020B0302020104020203" pitchFamily="34" charset="-79"/>
            </a:rPr>
            <a:t> </a:t>
          </a:r>
        </a:p>
      </dsp:txBody>
      <dsp:txXfrm>
        <a:off x="17533" y="685361"/>
        <a:ext cx="1887170" cy="3793099"/>
      </dsp:txXfrm>
    </dsp:sp>
    <dsp:sp modelId="{BDBD7220-3F85-45D2-BED6-5BBFBC23EAE3}">
      <dsp:nvSpPr>
        <dsp:cNvPr id="0" name=""/>
        <dsp:cNvSpPr/>
      </dsp:nvSpPr>
      <dsp:spPr>
        <a:xfrm>
          <a:off x="2012492" y="19558"/>
          <a:ext cx="1887170" cy="566151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28" tIns="149128" rIns="149128" bIns="149128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noProof="0" dirty="0">
              <a:latin typeface="+mn-lt"/>
              <a:cs typeface="Times New Roman"/>
            </a:rPr>
            <a:t>Главный экран</a:t>
          </a:r>
        </a:p>
      </dsp:txBody>
      <dsp:txXfrm>
        <a:off x="2012492" y="19558"/>
        <a:ext cx="1887170" cy="566151"/>
      </dsp:txXfrm>
    </dsp:sp>
    <dsp:sp modelId="{22359DD7-1BFB-4900-BAE6-6084F2F57988}">
      <dsp:nvSpPr>
        <dsp:cNvPr id="0" name=""/>
        <dsp:cNvSpPr/>
      </dsp:nvSpPr>
      <dsp:spPr>
        <a:xfrm>
          <a:off x="2012492" y="685361"/>
          <a:ext cx="1887170" cy="3793099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410" tIns="186410" rIns="186410" bIns="18641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dirty="0">
              <a:solidFill>
                <a:schemeClr val="accent3"/>
              </a:solidFill>
              <a:latin typeface="+mn-lt"/>
              <a:cs typeface="Gill Sans Light" panose="020B0302020104020203" pitchFamily="34" charset="-79"/>
            </a:rPr>
            <a:t> </a:t>
          </a:r>
        </a:p>
      </dsp:txBody>
      <dsp:txXfrm>
        <a:off x="2012492" y="685361"/>
        <a:ext cx="1887170" cy="3793099"/>
      </dsp:txXfrm>
    </dsp:sp>
    <dsp:sp modelId="{C4F84DEA-2002-4D32-8E80-70EEE05E345A}">
      <dsp:nvSpPr>
        <dsp:cNvPr id="0" name=""/>
        <dsp:cNvSpPr/>
      </dsp:nvSpPr>
      <dsp:spPr>
        <a:xfrm>
          <a:off x="3987787" y="29386"/>
          <a:ext cx="1887170" cy="566151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28" tIns="149128" rIns="149128" bIns="149128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noProof="0" dirty="0">
              <a:latin typeface="+mn-lt"/>
              <a:cs typeface="Times New Roman"/>
            </a:rPr>
            <a:t>Каталог</a:t>
          </a:r>
        </a:p>
      </dsp:txBody>
      <dsp:txXfrm>
        <a:off x="3987787" y="29386"/>
        <a:ext cx="1887170" cy="566151"/>
      </dsp:txXfrm>
    </dsp:sp>
    <dsp:sp modelId="{4FEB85EB-D046-4CDB-8A62-BBCE260C4490}">
      <dsp:nvSpPr>
        <dsp:cNvPr id="0" name=""/>
        <dsp:cNvSpPr/>
      </dsp:nvSpPr>
      <dsp:spPr>
        <a:xfrm>
          <a:off x="4007451" y="685361"/>
          <a:ext cx="1887170" cy="3793099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410" tIns="186410" rIns="186410" bIns="18641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noProof="0" dirty="0">
              <a:solidFill>
                <a:schemeClr val="accent3"/>
              </a:solidFill>
              <a:latin typeface="+mn-lt"/>
              <a:cs typeface="Gill Sans Light" panose="020B0302020104020203" pitchFamily="34" charset="-79"/>
            </a:rPr>
            <a:t> </a:t>
          </a:r>
        </a:p>
      </dsp:txBody>
      <dsp:txXfrm>
        <a:off x="4007451" y="685361"/>
        <a:ext cx="1887170" cy="3793099"/>
      </dsp:txXfrm>
    </dsp:sp>
    <dsp:sp modelId="{49B7F8FA-D256-41EF-9327-52A3551D9A60}">
      <dsp:nvSpPr>
        <dsp:cNvPr id="0" name=""/>
        <dsp:cNvSpPr/>
      </dsp:nvSpPr>
      <dsp:spPr>
        <a:xfrm>
          <a:off x="5978009" y="39226"/>
          <a:ext cx="1887170" cy="566151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28" tIns="149128" rIns="149128" bIns="149128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noProof="0" dirty="0">
              <a:latin typeface="+mn-lt"/>
              <a:cs typeface="Times New Roman"/>
            </a:rPr>
            <a:t>Избранное</a:t>
          </a:r>
        </a:p>
      </dsp:txBody>
      <dsp:txXfrm>
        <a:off x="5978009" y="39226"/>
        <a:ext cx="1887170" cy="566151"/>
      </dsp:txXfrm>
    </dsp:sp>
    <dsp:sp modelId="{6B5FE59C-B471-448A-AA7A-B526DCC4D4CA}">
      <dsp:nvSpPr>
        <dsp:cNvPr id="0" name=""/>
        <dsp:cNvSpPr/>
      </dsp:nvSpPr>
      <dsp:spPr>
        <a:xfrm>
          <a:off x="6002411" y="685361"/>
          <a:ext cx="1887170" cy="3793099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410" tIns="186410" rIns="186410" bIns="18641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noProof="0" dirty="0">
              <a:solidFill>
                <a:schemeClr val="accent3"/>
              </a:solidFill>
              <a:latin typeface="+mn-lt"/>
              <a:cs typeface="Gill Sans Light" panose="020B0302020104020203" pitchFamily="34" charset="-79"/>
            </a:rPr>
            <a:t> </a:t>
          </a:r>
        </a:p>
      </dsp:txBody>
      <dsp:txXfrm>
        <a:off x="6002411" y="685361"/>
        <a:ext cx="1887170" cy="3793099"/>
      </dsp:txXfrm>
    </dsp:sp>
    <dsp:sp modelId="{4132ECB1-6BEF-4935-AFA3-B2EAA48FDE7E}">
      <dsp:nvSpPr>
        <dsp:cNvPr id="0" name=""/>
        <dsp:cNvSpPr/>
      </dsp:nvSpPr>
      <dsp:spPr>
        <a:xfrm>
          <a:off x="7977706" y="49049"/>
          <a:ext cx="1887170" cy="566151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28" tIns="149128" rIns="149128" bIns="149128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noProof="0" dirty="0">
              <a:latin typeface="+mn-lt"/>
              <a:cs typeface="Times New Roman"/>
            </a:rPr>
            <a:t>Корзина</a:t>
          </a:r>
        </a:p>
      </dsp:txBody>
      <dsp:txXfrm>
        <a:off x="7977706" y="49049"/>
        <a:ext cx="1887170" cy="566151"/>
      </dsp:txXfrm>
    </dsp:sp>
    <dsp:sp modelId="{C42A8BDE-B838-475D-AFDE-17B60D744AB6}">
      <dsp:nvSpPr>
        <dsp:cNvPr id="0" name=""/>
        <dsp:cNvSpPr/>
      </dsp:nvSpPr>
      <dsp:spPr>
        <a:xfrm>
          <a:off x="7997370" y="685361"/>
          <a:ext cx="1887170" cy="3793099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410" tIns="186410" rIns="186410" bIns="18641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noProof="0" dirty="0">
              <a:solidFill>
                <a:schemeClr val="accent3"/>
              </a:solidFill>
              <a:latin typeface="+mn-lt"/>
              <a:cs typeface="Gill Sans Light" panose="020B0302020104020203" pitchFamily="34" charset="-79"/>
            </a:rPr>
            <a:t> </a:t>
          </a:r>
        </a:p>
      </dsp:txBody>
      <dsp:txXfrm>
        <a:off x="7997370" y="685361"/>
        <a:ext cx="1887170" cy="3793099"/>
      </dsp:txXfrm>
    </dsp:sp>
    <dsp:sp modelId="{59606EB9-9F10-4D12-A33F-A242FDCC0D0F}">
      <dsp:nvSpPr>
        <dsp:cNvPr id="0" name=""/>
        <dsp:cNvSpPr/>
      </dsp:nvSpPr>
      <dsp:spPr>
        <a:xfrm>
          <a:off x="9953001" y="39215"/>
          <a:ext cx="1887170" cy="566151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28" tIns="149128" rIns="149128" bIns="149128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noProof="0" dirty="0">
              <a:latin typeface="+mn-lt"/>
              <a:cs typeface="Times New Roman"/>
            </a:rPr>
            <a:t>Оформление заказа</a:t>
          </a:r>
        </a:p>
      </dsp:txBody>
      <dsp:txXfrm>
        <a:off x="9953001" y="39215"/>
        <a:ext cx="1887170" cy="566151"/>
      </dsp:txXfrm>
    </dsp:sp>
    <dsp:sp modelId="{C8429E68-36DD-4F6A-A2F4-7CCDADCEFAD1}">
      <dsp:nvSpPr>
        <dsp:cNvPr id="0" name=""/>
        <dsp:cNvSpPr/>
      </dsp:nvSpPr>
      <dsp:spPr>
        <a:xfrm>
          <a:off x="9993112" y="689875"/>
          <a:ext cx="1885603" cy="3784072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410" tIns="186410" rIns="186410" bIns="18641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noProof="0" dirty="0">
              <a:solidFill>
                <a:schemeClr val="accent3"/>
              </a:solidFill>
              <a:latin typeface="+mn-lt"/>
              <a:cs typeface="Gill Sans Light" panose="020B0302020104020203" pitchFamily="34" charset="-79"/>
            </a:rPr>
            <a:t> </a:t>
          </a:r>
          <a:endParaRPr lang="ru-RU" sz="1400" b="0" i="0" kern="1200" noProof="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sp:txBody>
      <dsp:txXfrm>
        <a:off x="9993112" y="689875"/>
        <a:ext cx="1885603" cy="3784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#1">
  <dgm:title val="Горизонтальный список действий"/>
  <dgm:desc val="Используется для отображения непоследовательных или сгруппированных списков данных. Хорошо работает с большими объемами текста. Весь текст выделен равномерно, направление не подразумевается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MO"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MO" sz="1200"/>
            </a:lvl1pPr>
          </a:lstStyle>
          <a:p>
            <a:pPr rtl="0"/>
            <a:fld id="{D874E27E-5D1F-488F-8842-2EE4665658AB}" type="datetime1">
              <a:rPr lang="ru-RU" smtClean="0"/>
              <a:t>29.04.2024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MO"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MO" sz="1200"/>
            </a:lvl1pPr>
          </a:lstStyle>
          <a:p>
            <a:pPr rtl="0"/>
            <a:fld id="{17369B77-94AB-0344-9EBF-9DB9EE8D3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MO"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MO" sz="1200"/>
            </a:lvl1pPr>
          </a:lstStyle>
          <a:p>
            <a:fld id="{B1CC0895-195D-42AE-A25E-8485D1B75B8A}" type="datetime1">
              <a:rPr lang="ru-RU" noProof="0" smtClean="0"/>
              <a:pPr/>
              <a:t>29.04.2024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MO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MO"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MO" sz="1200"/>
            </a:lvl1pPr>
          </a:lstStyle>
          <a:p>
            <a:pPr rtl="0"/>
            <a:fld id="{0775476F-A808-1F46-A368-07984F6DA22E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844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0775476F-A808-1F46-A368-07984F6DA22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0775476F-A808-1F46-A368-07984F6DA22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8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747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878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391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0775476F-A808-1F46-A368-07984F6DA22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470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003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365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, содержащее текст, растение&#10;&#10;Автоматически созданное описание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Овал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Рисунок 10" descr="Изображение, содержащее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Овал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pic>
        <p:nvPicPr>
          <p:cNvPr id="13" name="Рисунок 12" descr="Изображение керамического изделия, фарфора&#10;&#10;Автоматически созданное описание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rtlCol="0" anchor="b">
            <a:noAutofit/>
          </a:bodyPr>
          <a:lstStyle>
            <a:lvl1pPr algn="ctr">
              <a:defRPr lang="ru-MO" sz="4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 rtlCol="0"/>
          <a:lstStyle>
            <a:lvl1pPr marL="0" indent="0" algn="ctr">
              <a:buNone/>
              <a:defRPr lang="ru-MO" sz="2400"/>
            </a:lvl1pPr>
            <a:lvl2pPr marL="457200" indent="0" algn="ctr">
              <a:buNone/>
              <a:defRPr lang="ru-MO" sz="2000"/>
            </a:lvl2pPr>
            <a:lvl3pPr marL="914400" indent="0" algn="ctr">
              <a:buNone/>
              <a:defRPr lang="ru-MO" sz="1800"/>
            </a:lvl3pPr>
            <a:lvl4pPr marL="1371600" indent="0" algn="ctr">
              <a:buNone/>
              <a:defRPr lang="ru-MO" sz="1600"/>
            </a:lvl4pPr>
            <a:lvl5pPr marL="1828800" indent="0" algn="ctr">
              <a:buNone/>
              <a:defRPr lang="ru-MO" sz="1600"/>
            </a:lvl5pPr>
            <a:lvl6pPr marL="2286000" indent="0" algn="ctr">
              <a:buNone/>
              <a:defRPr lang="ru-MO" sz="1600"/>
            </a:lvl6pPr>
            <a:lvl7pPr marL="2743200" indent="0" algn="ctr">
              <a:buNone/>
              <a:defRPr lang="ru-MO" sz="1600"/>
            </a:lvl7pPr>
            <a:lvl8pPr marL="3200400" indent="0" algn="ctr">
              <a:buNone/>
              <a:defRPr lang="ru-MO" sz="1600"/>
            </a:lvl8pPr>
            <a:lvl9pPr marL="3657600" indent="0" algn="ctr">
              <a:buNone/>
              <a:defRPr lang="ru-MO"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Заголовок и контент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pic>
        <p:nvPicPr>
          <p:cNvPr id="9" name="Рисунок 8" descr="Изображение ткани&#10;&#10;Автоматически созданное описание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pic>
        <p:nvPicPr>
          <p:cNvPr id="13" name="Рисунок 12" descr="Изображение цветка, растения&#10;&#10;Автоматически созданное описание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 rtlCol="0"/>
          <a:lstStyle>
            <a:lvl1pPr algn="ctr">
              <a:defRPr lang="ru-MO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990088"/>
            <a:ext cx="10515600" cy="3474720"/>
          </a:xfrm>
        </p:spPr>
        <p:txBody>
          <a:bodyPr rtlCol="0"/>
          <a:lstStyle>
            <a:lvl1pPr>
              <a:defRPr lang="ru-MO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 lang="ru-MO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 lang="ru-MO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 lang="ru-MO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 lang="ru-MO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4" name="Нижний колонтитул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pic>
        <p:nvPicPr>
          <p:cNvPr id="10" name="Рисунок 9" descr="Изображение моллюска, насекомого&#10;&#10;Автоматически созданное описание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ru-MO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75360" y="2615184"/>
            <a:ext cx="10241280" cy="3319272"/>
          </a:xfrm>
        </p:spPr>
        <p:txBody>
          <a:bodyPr rtlCol="0"/>
          <a:lstStyle>
            <a:defPPr>
              <a:defRPr lang="ru-MO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pic>
        <p:nvPicPr>
          <p:cNvPr id="36" name="Рисунок 35" descr="Дерево крупным планом&#10;&#10;Описание создано автоматически со средней степенью достоверности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91072" y="2322576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ru-MO" sz="2000" b="0">
                <a:latin typeface="Times New Roman" panose="02020603050405020304" pitchFamily="18" charset="0"/>
                <a:cs typeface="+mj-cs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0" name="Объект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89612" y="2770632"/>
            <a:ext cx="5065776" cy="1554480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ru-MO"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ru-MO"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ru-MO"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ru-MO"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ru-MO" sz="11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31" name="Текст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89612" y="4361688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ru-MO" sz="2000" b="0">
                <a:latin typeface="Times New Roman" panose="02020603050405020304" pitchFamily="18" charset="0"/>
                <a:cs typeface="+mj-cs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2" name="Объект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89612" y="4791456"/>
            <a:ext cx="5065776" cy="1408176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ru-MO" sz="1600"/>
            </a:lvl1pPr>
            <a:lvl2pPr>
              <a:buClr>
                <a:srgbClr val="73292A"/>
              </a:buClr>
              <a:defRPr lang="ru-MO" sz="1400"/>
            </a:lvl2pPr>
            <a:lvl3pPr>
              <a:buClr>
                <a:srgbClr val="73292A"/>
              </a:buClr>
              <a:defRPr lang="ru-MO" sz="1200"/>
            </a:lvl3pPr>
            <a:lvl4pPr>
              <a:buClr>
                <a:srgbClr val="73292A"/>
              </a:buClr>
              <a:defRPr lang="ru-MO" sz="1100"/>
            </a:lvl4pPr>
            <a:lvl5pPr>
              <a:buClr>
                <a:srgbClr val="73292A"/>
              </a:buClr>
              <a:defRPr lang="ru-MO" sz="11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pic>
        <p:nvPicPr>
          <p:cNvPr id="38" name="Рисунок 37" descr="Группа цветов&#10;&#10;Описание создано автоматически с низкой степенью достоверности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Текст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lang="ru-MO" sz="30000">
                <a:solidFill>
                  <a:schemeClr val="bg1"/>
                </a:solidFill>
                <a:latin typeface="Times New Roman" panose="02020603050405020304" pitchFamily="18" charset="0"/>
                <a:cs typeface="+mj-cs"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Сравнение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 descr="Изображение моллюска, насекомого&#10;&#10;Автоматически созданное описание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 lang="ru-MO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24712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ru-MO" sz="2000" b="0">
                <a:latin typeface="Times New Roman" panose="02020603050405020304" pitchFamily="18" charset="0"/>
                <a:cs typeface="+mj-cs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4712" y="2629116"/>
            <a:ext cx="3200400" cy="3320861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ru-MO"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ru-MO"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ru-MO"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ru-MO"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ru-MO" sz="11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8848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ru-MO" sz="2000" b="0">
                <a:latin typeface="Times New Roman" panose="02020603050405020304" pitchFamily="18" charset="0"/>
                <a:cs typeface="+mj-cs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98848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ru-MO" sz="1600"/>
            </a:lvl1pPr>
            <a:lvl2pPr>
              <a:buClr>
                <a:srgbClr val="73292A"/>
              </a:buClr>
              <a:defRPr lang="ru-MO" sz="1400"/>
            </a:lvl2pPr>
            <a:lvl3pPr>
              <a:buClr>
                <a:srgbClr val="73292A"/>
              </a:buClr>
              <a:defRPr lang="ru-MO" sz="1200"/>
            </a:lvl3pPr>
            <a:lvl4pPr>
              <a:buClr>
                <a:srgbClr val="73292A"/>
              </a:buClr>
              <a:defRPr lang="ru-MO" sz="1100"/>
            </a:lvl4pPr>
            <a:lvl5pPr>
              <a:buClr>
                <a:srgbClr val="73292A"/>
              </a:buClr>
              <a:defRPr lang="ru-MO" sz="11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09560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ru-MO" sz="2000" b="0">
                <a:latin typeface="Times New Roman" panose="02020603050405020304" pitchFamily="18" charset="0"/>
                <a:cs typeface="+mj-cs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6" name="Объект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09560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ru-MO" sz="1600"/>
            </a:lvl1pPr>
            <a:lvl2pPr>
              <a:buClr>
                <a:srgbClr val="73292A"/>
              </a:buClr>
              <a:defRPr lang="ru-MO" sz="1400"/>
            </a:lvl2pPr>
            <a:lvl3pPr>
              <a:buClr>
                <a:srgbClr val="73292A"/>
              </a:buClr>
              <a:defRPr lang="ru-MO" sz="1200"/>
            </a:lvl3pPr>
            <a:lvl4pPr>
              <a:buClr>
                <a:srgbClr val="73292A"/>
              </a:buClr>
              <a:defRPr lang="ru-MO" sz="1100"/>
            </a:lvl4pPr>
            <a:lvl5pPr>
              <a:buClr>
                <a:srgbClr val="73292A"/>
              </a:buClr>
              <a:defRPr lang="ru-MO" sz="11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ткани&#10;&#10;Автоматически созданное описание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pic>
        <p:nvPicPr>
          <p:cNvPr id="8" name="Рисунок 7" descr="Изображение цветка, растения&#10;&#10;Автоматически созданное описание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Рисунок 9" descr="Цветок крупным планом&#10;&#10;Описание создано автоматически с низкой степенью достоверности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Рисунок 11" descr="Цветок крупным планом&#10;&#10;Описание создано автоматически с низкой степенью достоверности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 rtlCol="0"/>
          <a:lstStyle>
            <a:lvl1pPr algn="ctr">
              <a:defRPr lang="ru-MO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11312" y="2011680"/>
            <a:ext cx="2999232" cy="2843784"/>
          </a:xfrm>
        </p:spPr>
        <p:txBody>
          <a:bodyPr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ru-MO"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lang="ru-MO"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lang="ru-MO"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lang="ru-MO"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lang="ru-MO"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pic>
        <p:nvPicPr>
          <p:cNvPr id="11" name="Рисунок 10" descr="Изображение моллюска, насекомого&#10;&#10;Автоматически созданное описание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ru-MO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28461"/>
            <a:ext cx="5181600" cy="3548501"/>
          </a:xfrm>
        </p:spPr>
        <p:txBody>
          <a:bodyPr rtlCol="0"/>
          <a:lstStyle>
            <a:defPPr>
              <a:defRPr lang="ru-MO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628461"/>
            <a:ext cx="5181600" cy="3548501"/>
          </a:xfrm>
        </p:spPr>
        <p:txBody>
          <a:bodyPr rtlCol="0"/>
          <a:lstStyle>
            <a:defPPr>
              <a:defRPr lang="ru-MO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pic>
        <p:nvPicPr>
          <p:cNvPr id="7" name="Рисунок 6" descr="Изображение моллюска, насекомого&#10;&#10;Автоматически созданное описание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ru-MO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MO"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ru-MO" sz="3200"/>
            </a:lvl1pPr>
            <a:lvl2pPr>
              <a:defRPr lang="ru-MO" sz="2800"/>
            </a:lvl2pPr>
            <a:lvl3pPr>
              <a:defRPr lang="ru-MO" sz="2400"/>
            </a:lvl3pPr>
            <a:lvl4pPr>
              <a:defRPr lang="ru-MO" sz="2000"/>
            </a:lvl4pPr>
            <a:lvl5pPr>
              <a:defRPr lang="ru-MO" sz="2000"/>
            </a:lvl5pPr>
            <a:lvl6pPr>
              <a:defRPr lang="ru-MO" sz="2000"/>
            </a:lvl6pPr>
            <a:lvl7pPr>
              <a:defRPr lang="ru-MO" sz="2000"/>
            </a:lvl7pPr>
            <a:lvl8pPr>
              <a:defRPr lang="ru-MO" sz="2000"/>
            </a:lvl8pPr>
            <a:lvl9pPr>
              <a:defRPr lang="ru-MO"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MO" sz="1600"/>
            </a:lvl1pPr>
            <a:lvl2pPr marL="457200" indent="0">
              <a:buNone/>
              <a:defRPr lang="ru-MO" sz="1400"/>
            </a:lvl2pPr>
            <a:lvl3pPr marL="914400" indent="0">
              <a:buNone/>
              <a:defRPr lang="ru-MO" sz="1200"/>
            </a:lvl3pPr>
            <a:lvl4pPr marL="1371600" indent="0">
              <a:buNone/>
              <a:defRPr lang="ru-MO" sz="1000"/>
            </a:lvl4pPr>
            <a:lvl5pPr marL="1828800" indent="0">
              <a:buNone/>
              <a:defRPr lang="ru-MO" sz="1000"/>
            </a:lvl5pPr>
            <a:lvl6pPr marL="2286000" indent="0">
              <a:buNone/>
              <a:defRPr lang="ru-MO" sz="1000"/>
            </a:lvl6pPr>
            <a:lvl7pPr marL="2743200" indent="0">
              <a:buNone/>
              <a:defRPr lang="ru-MO" sz="1000"/>
            </a:lvl7pPr>
            <a:lvl8pPr marL="3200400" indent="0">
              <a:buNone/>
              <a:defRPr lang="ru-MO" sz="1000"/>
            </a:lvl8pPr>
            <a:lvl9pPr marL="3657600" indent="0">
              <a:buNone/>
              <a:defRPr lang="ru-MO"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MO"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ru-MO" sz="3200"/>
            </a:lvl1pPr>
            <a:lvl2pPr marL="457200" indent="0">
              <a:buNone/>
              <a:defRPr lang="ru-MO" sz="2800"/>
            </a:lvl2pPr>
            <a:lvl3pPr marL="914400" indent="0">
              <a:buNone/>
              <a:defRPr lang="ru-MO" sz="2400"/>
            </a:lvl3pPr>
            <a:lvl4pPr marL="1371600" indent="0">
              <a:buNone/>
              <a:defRPr lang="ru-MO" sz="2000"/>
            </a:lvl4pPr>
            <a:lvl5pPr marL="1828800" indent="0">
              <a:buNone/>
              <a:defRPr lang="ru-MO" sz="2000"/>
            </a:lvl5pPr>
            <a:lvl6pPr marL="2286000" indent="0">
              <a:buNone/>
              <a:defRPr lang="ru-MO" sz="2000"/>
            </a:lvl6pPr>
            <a:lvl7pPr marL="2743200" indent="0">
              <a:buNone/>
              <a:defRPr lang="ru-MO" sz="2000"/>
            </a:lvl7pPr>
            <a:lvl8pPr marL="3200400" indent="0">
              <a:buNone/>
              <a:defRPr lang="ru-MO" sz="2000"/>
            </a:lvl8pPr>
            <a:lvl9pPr marL="3657600" indent="0">
              <a:buNone/>
              <a:defRPr lang="ru-MO" sz="2000"/>
            </a:lvl9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MO" sz="1600"/>
            </a:lvl1pPr>
            <a:lvl2pPr marL="457200" indent="0">
              <a:buNone/>
              <a:defRPr lang="ru-MO" sz="1400"/>
            </a:lvl2pPr>
            <a:lvl3pPr marL="914400" indent="0">
              <a:buNone/>
              <a:defRPr lang="ru-MO" sz="1200"/>
            </a:lvl3pPr>
            <a:lvl4pPr marL="1371600" indent="0">
              <a:buNone/>
              <a:defRPr lang="ru-MO" sz="1000"/>
            </a:lvl4pPr>
            <a:lvl5pPr marL="1828800" indent="0">
              <a:buNone/>
              <a:defRPr lang="ru-MO" sz="1000"/>
            </a:lvl5pPr>
            <a:lvl6pPr marL="2286000" indent="0">
              <a:buNone/>
              <a:defRPr lang="ru-MO" sz="1000"/>
            </a:lvl6pPr>
            <a:lvl7pPr marL="2743200" indent="0">
              <a:buNone/>
              <a:defRPr lang="ru-MO" sz="1000"/>
            </a:lvl7pPr>
            <a:lvl8pPr marL="3200400" indent="0">
              <a:buNone/>
              <a:defRPr lang="ru-MO" sz="1000"/>
            </a:lvl8pPr>
            <a:lvl9pPr marL="3657600" indent="0">
              <a:buNone/>
              <a:defRPr lang="ru-MO"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ткани&#10;&#10;Автоматически созданное описание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pic>
        <p:nvPicPr>
          <p:cNvPr id="13" name="Рисунок 12" descr="Группа цветов&#10;&#10;Описание создано автоматически с низкой степенью достоверности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32" name="Объект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183880" y="2194560"/>
            <a:ext cx="3749040" cy="4306824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lang="ru-MO" sz="2400"/>
            </a:lvl1pPr>
            <a:lvl2pPr marL="228600">
              <a:buClr>
                <a:srgbClr val="73292A"/>
              </a:buClr>
              <a:defRPr lang="ru-MO" sz="2000"/>
            </a:lvl2pPr>
            <a:lvl3pPr marL="685800">
              <a:buClr>
                <a:srgbClr val="73292A"/>
              </a:buClr>
              <a:defRPr lang="ru-MO" sz="1800"/>
            </a:lvl3pPr>
            <a:lvl4pPr marL="1143000">
              <a:buClr>
                <a:srgbClr val="73292A"/>
              </a:buClr>
              <a:defRPr lang="ru-MO" sz="1600"/>
            </a:lvl4pPr>
            <a:lvl5pPr marL="1600200">
              <a:buClr>
                <a:srgbClr val="73292A"/>
              </a:buClr>
              <a:defRPr lang="ru-MO"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pic>
        <p:nvPicPr>
          <p:cNvPr id="6" name="Рисунок 5" descr="Изображение цветка, растения&#10;&#10;Автоматически созданное описание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Текст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lang="ru-MO" sz="30000">
                <a:solidFill>
                  <a:schemeClr val="bg1"/>
                </a:solidFill>
                <a:latin typeface="Times New Roman" panose="02020603050405020304" pitchFamily="18" charset="0"/>
                <a:cs typeface="+mj-cs"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содержимое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pic>
        <p:nvPicPr>
          <p:cNvPr id="11" name="Рисунок 10" descr="Изображение моллюска, насекомого&#10;&#10;Автоматически созданное описание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 rtlCol="0"/>
          <a:lstStyle>
            <a:lvl1pPr algn="ctr">
              <a:defRPr lang="ru-MO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23516" y="2651760"/>
            <a:ext cx="7744968" cy="2697480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ru-MO"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lang="ru-MO"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lang="ru-MO"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lang="ru-MO"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lang="ru-MO"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14" name="Нижний колонтитул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pic>
        <p:nvPicPr>
          <p:cNvPr id="11" name="Рисунок 10" descr="Растение крупным планом&#10;&#10;Описание создано автоматически с низкой степенью достоверности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Рисунок 8" descr="Изображение постельного белья, ткани&#10;&#10;Автоматически созданное описание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Рисунок 14" descr="Изображение керамического изделия, фарфора&#10;&#10;Автоматически созданное описание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Рисунок 16" descr="Изображение, содержащее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rtlCol="0" anchor="b">
            <a:normAutofit/>
          </a:bodyPr>
          <a:lstStyle>
            <a:lvl1pPr algn="ctr">
              <a:defRPr lang="ru-MO" sz="4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1153668" y="4700016"/>
            <a:ext cx="9884664" cy="457200"/>
          </a:xfrm>
        </p:spPr>
        <p:txBody>
          <a:bodyPr rtlCol="0" anchor="ctr"/>
          <a:lstStyle>
            <a:lvl1pPr marL="0" indent="0" algn="ctr">
              <a:buNone/>
              <a:defRPr lang="ru-MO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lang="ru-MO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MO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 lang="ru-MO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70832"/>
          </a:xfrm>
        </p:spPr>
        <p:txBody>
          <a:bodyPr rtlCol="0"/>
          <a:lstStyle>
            <a:lvl1pPr>
              <a:defRPr lang="ru-MO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 lang="ru-MO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 lang="ru-MO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 lang="ru-MO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 lang="ru-MO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содержимое (зеленый цвет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 lang="ru-MO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600200"/>
            <a:ext cx="10972800" cy="4572000"/>
          </a:xfrm>
        </p:spPr>
        <p:txBody>
          <a:bodyPr rtlCol="0"/>
          <a:lstStyle>
            <a:lvl1pPr>
              <a:defRPr lang="ru-MO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 lang="ru-MO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 lang="ru-MO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 lang="ru-MO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 lang="ru-MO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pic>
        <p:nvPicPr>
          <p:cNvPr id="8" name="Рисунок 7" descr="Изображение ткани&#10;&#10;Автоматически созданное описание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pic>
        <p:nvPicPr>
          <p:cNvPr id="16" name="Рисунок 15" descr="Изображение цветка, растения&#10;&#10;Автоматически созданное описание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Рисунок 18" descr="Изображение моллюска, насекомого&#10;&#10;Автоматически созданное описание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rtlCol="0" anchor="t">
            <a:normAutofit/>
          </a:bodyPr>
          <a:lstStyle>
            <a:lvl1pPr algn="ctr">
              <a:defRPr lang="ru-MO" sz="4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43454" y="3964517"/>
            <a:ext cx="8705089" cy="457200"/>
          </a:xfrm>
        </p:spPr>
        <p:txBody>
          <a:bodyPr rtlCol="0" anchor="ctr"/>
          <a:lstStyle>
            <a:lvl1pPr marL="0" indent="0" algn="ctr">
              <a:buNone/>
              <a:defRPr lang="ru-MO" sz="2400">
                <a:solidFill>
                  <a:schemeClr val="accent3"/>
                </a:solidFill>
              </a:defRPr>
            </a:lvl1pPr>
            <a:lvl2pPr marL="457200" indent="0">
              <a:buNone/>
              <a:defRPr lang="ru-MO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MO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7" name="Текст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 rtlCol="0">
            <a:noAutofit/>
          </a:bodyPr>
          <a:lstStyle>
            <a:lvl1pPr marL="0" indent="0">
              <a:buNone/>
              <a:defRPr lang="ru-MO" sz="14000" b="1">
                <a:solidFill>
                  <a:schemeClr val="tx2"/>
                </a:solidFill>
                <a:latin typeface="Times New Roman" panose="02020603050405020304" pitchFamily="18" charset="0"/>
                <a:cs typeface="+mj-cs"/>
              </a:defRPr>
            </a:lvl1pPr>
          </a:lstStyle>
          <a:p>
            <a:pPr lvl="0" rtl="0"/>
            <a:r>
              <a:rPr lang="ru-RU" noProof="0"/>
              <a:t>”</a:t>
            </a:r>
          </a:p>
        </p:txBody>
      </p:sp>
      <p:sp>
        <p:nvSpPr>
          <p:cNvPr id="28" name="Текст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 rtlCol="0">
            <a:noAutofit/>
          </a:bodyPr>
          <a:lstStyle>
            <a:lvl1pPr marL="0" indent="0">
              <a:buNone/>
              <a:defRPr lang="ru-MO" sz="14000" b="1">
                <a:solidFill>
                  <a:schemeClr val="tx2"/>
                </a:solidFill>
                <a:latin typeface="Times New Roman" panose="02020603050405020304" pitchFamily="18" charset="0"/>
                <a:cs typeface="+mj-cs"/>
              </a:defRPr>
            </a:lvl1pPr>
          </a:lstStyle>
          <a:p>
            <a:pPr lvl="0" rtl="0"/>
            <a:r>
              <a:rPr lang="ru-RU" noProof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pic>
        <p:nvPicPr>
          <p:cNvPr id="10" name="Рисунок 9" descr="Изображение моллюска, насекомого&#10;&#10;Автоматически созданное описание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ru-MO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2" name="Рисунок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1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200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1" name="Текст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>
                <a:latin typeface="+mn-lt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1" name="Рисунок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1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3" name="Текст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200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2" name="Текст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>
                <a:latin typeface="+mn-lt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0" name="Рисунок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1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5" name="Текст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200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4" name="Текст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>
                <a:latin typeface="+mn-lt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9" name="Рисунок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1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7" name="Текст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200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6" name="Текст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>
                <a:latin typeface="+mn-lt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pic>
        <p:nvPicPr>
          <p:cNvPr id="10" name="Рисунок 9" descr="Изображение моллюска, насекомого&#10;&#10;Автоматически созданное описание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ru-MO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2" name="Рисунок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1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06424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1" name="Текст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6424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 spc="20" baseline="0">
                <a:latin typeface="+mn-lt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6" name="Рисунок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1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5" name="Текст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06424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4" name="Текст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06424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 spc="20" baseline="0">
                <a:latin typeface="+mn-lt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1" name="Рисунок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1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3" name="Текст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39312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2" name="Текст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39312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 spc="20" baseline="0">
                <a:latin typeface="+mn-lt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6" name="Рисунок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1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3" name="Текст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639312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8" name="Текст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39312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 spc="20" baseline="0">
                <a:latin typeface="+mn-lt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0" name="Рисунок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1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5" name="Текст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200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4" name="Текст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200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 spc="20" baseline="0">
                <a:latin typeface="+mn-lt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Рисунок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1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7" name="Текст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72200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Текст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72200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 spc="20" baseline="0">
                <a:latin typeface="+mn-lt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9" name="Рисунок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1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7" name="Текст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05088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6" name="Текст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05088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 spc="20" baseline="0">
                <a:latin typeface="+mn-lt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7" name="Рисунок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1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2" name="Текст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705088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1" name="Текст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05088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 spc="20" baseline="0">
                <a:latin typeface="+mn-lt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MO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MO"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MO"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MO" sz="4400" kern="1200">
          <a:solidFill>
            <a:schemeClr val="accent3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lang="ru-MO"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ru-MO"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ru-MO"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ru-MO"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ru-MO"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MO"/>
      </a:defPPr>
      <a:lvl1pPr marL="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24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23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0078" y="845575"/>
            <a:ext cx="5571843" cy="3116113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sz="4000" dirty="0">
                <a:latin typeface="+mj-lt"/>
              </a:rPr>
              <a:t>Разработка мобильного приложения для цветочного магазина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255" y="1"/>
            <a:ext cx="9552235" cy="845574"/>
          </a:xfrm>
        </p:spPr>
        <p:txBody>
          <a:bodyPr rtlCol="0">
            <a:noAutofit/>
          </a:bodyPr>
          <a:lstStyle>
            <a:defPPr>
              <a:defRPr lang="ru-MO"/>
            </a:defPPr>
          </a:lstStyle>
          <a:p>
            <a:pPr indent="450215" algn="ctr">
              <a:lnSpc>
                <a:spcPct val="150000"/>
              </a:lnSpc>
              <a:tabLst>
                <a:tab pos="90170" algn="l"/>
              </a:tabLst>
            </a:pPr>
            <a:r>
              <a:rPr lang="ru-RU" sz="1600" b="1" dirty="0">
                <a:solidFill>
                  <a:schemeClr val="tx1"/>
                </a:solidFill>
                <a:effectLst/>
                <a:latin typeface="Gill Sans Nova Light (Основной текст)"/>
                <a:ea typeface="Open Sans" panose="020B0606030504020204" pitchFamily="34" charset="0"/>
                <a:cs typeface="Times New Roman" panose="02020603050405020304" pitchFamily="18" charset="0"/>
              </a:rPr>
              <a:t>Министерство образования Новосибирской области</a:t>
            </a:r>
            <a:r>
              <a:rPr lang="en-US" sz="1600" b="1" dirty="0">
                <a:solidFill>
                  <a:schemeClr val="tx1"/>
                </a:solidFill>
                <a:effectLst/>
                <a:latin typeface="Gill Sans Nova Light (Основной текст)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endParaRPr lang="ru-RU" sz="1600" b="1" dirty="0">
              <a:solidFill>
                <a:schemeClr val="tx1"/>
              </a:solidFill>
              <a:effectLst/>
              <a:latin typeface="Gill Sans Nova Light (Основной текст)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  <a:tabLst>
                <a:tab pos="90170" algn="l"/>
              </a:tabLst>
            </a:pPr>
            <a:r>
              <a:rPr lang="ru-RU" sz="1600" b="1" dirty="0">
                <a:solidFill>
                  <a:schemeClr val="tx1"/>
                </a:solidFill>
                <a:effectLst/>
                <a:latin typeface="Gill Sans Nova Light (Основной текст)"/>
                <a:ea typeface="Open Sans" panose="020B0606030504020204" pitchFamily="34" charset="0"/>
                <a:cs typeface="Times New Roman" panose="02020603050405020304" pitchFamily="18" charset="0"/>
              </a:rPr>
              <a:t>ГБПОУ НСО «Новосибирский авиационный технический</a:t>
            </a:r>
            <a:r>
              <a:rPr lang="en-US" sz="1600" b="1" dirty="0">
                <a:solidFill>
                  <a:schemeClr val="tx1"/>
                </a:solidFill>
                <a:effectLst/>
                <a:latin typeface="Gill Sans Nova Light (Основной текст)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>
                <a:solidFill>
                  <a:schemeClr val="tx1"/>
                </a:solidFill>
                <a:effectLst/>
                <a:latin typeface="Gill Sans Nova Light (Основной текст)"/>
                <a:ea typeface="Open Sans" panose="020B0606030504020204" pitchFamily="34" charset="0"/>
                <a:cs typeface="Times New Roman" panose="02020603050405020304" pitchFamily="18" charset="0"/>
              </a:rPr>
              <a:t>колледж</a:t>
            </a:r>
            <a:r>
              <a:rPr lang="en-US" sz="1600" b="1" dirty="0">
                <a:solidFill>
                  <a:schemeClr val="tx1"/>
                </a:solidFill>
                <a:latin typeface="Gill Sans Nova Light (Основной текст)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>
                <a:solidFill>
                  <a:schemeClr val="tx1"/>
                </a:solidFill>
                <a:effectLst/>
                <a:latin typeface="Gill Sans Nova Light (Основной текст)"/>
                <a:ea typeface="Open Sans" panose="020B0606030504020204" pitchFamily="34" charset="0"/>
                <a:cs typeface="Times New Roman" panose="02020603050405020304" pitchFamily="18" charset="0"/>
              </a:rPr>
              <a:t>имени Б.С. Галущака»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595DD-CB92-B561-1107-0E29D0FA553C}"/>
              </a:ext>
            </a:extLst>
          </p:cNvPr>
          <p:cNvSpPr txBox="1"/>
          <p:nvPr/>
        </p:nvSpPr>
        <p:spPr>
          <a:xfrm>
            <a:off x="4807974" y="6443924"/>
            <a:ext cx="2782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Г. Новосибирск,2024</a:t>
            </a:r>
            <a:endParaRPr lang="ru-R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BEC184-DBDA-BFE1-79D3-89435A2A5524}"/>
              </a:ext>
            </a:extLst>
          </p:cNvPr>
          <p:cNvSpPr txBox="1"/>
          <p:nvPr/>
        </p:nvSpPr>
        <p:spPr>
          <a:xfrm>
            <a:off x="4355690" y="4632017"/>
            <a:ext cx="32348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Выполнила студентка группы ПР-21.101 </a:t>
            </a:r>
          </a:p>
          <a:p>
            <a:pPr algn="ctr"/>
            <a:r>
              <a:rPr lang="ru-RU" sz="2000" b="1" dirty="0"/>
              <a:t>Ляпунова Е. Д.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/>
              <a:t>A</a:t>
            </a:r>
          </a:p>
        </p:txBody>
      </p:sp>
      <p:pic>
        <p:nvPicPr>
          <p:cNvPr id="10" name="Рисунок 9" descr="Акцент цветочного листа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Рисунок 1928" descr="Акцент цветочного листа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8" name="Объект 7">
            <a:extLst>
              <a:ext uri="{FF2B5EF4-FFF2-40B4-BE49-F238E27FC236}">
                <a16:creationId xmlns:a16="http://schemas.microsoft.com/office/drawing/2014/main" id="{2350264F-C768-EFE2-8679-C6E670EDB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05368" y="1292746"/>
            <a:ext cx="4513006" cy="4242815"/>
          </a:xfrm>
        </p:spPr>
        <p:txBody>
          <a:bodyPr>
            <a:normAutofit fontScale="92500"/>
          </a:bodyPr>
          <a:lstStyle/>
          <a:p>
            <a:pPr algn="ctr"/>
            <a:r>
              <a:rPr lang="ru-RU" sz="3200" dirty="0">
                <a:effectLst/>
                <a:ea typeface="Calibri" panose="020F0502020204030204" pitchFamily="34" charset="0"/>
              </a:rPr>
              <a:t>Актуальность темы заключается в необходимости адаптации цветочных салонов к современным технологиям и ожиданиям клиентов</a:t>
            </a:r>
            <a:endParaRPr lang="ru-RU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0A928B-D0E3-8259-B73F-F3C384FD0D92}"/>
              </a:ext>
            </a:extLst>
          </p:cNvPr>
          <p:cNvSpPr txBox="1"/>
          <p:nvPr/>
        </p:nvSpPr>
        <p:spPr>
          <a:xfrm>
            <a:off x="3613355" y="205767"/>
            <a:ext cx="4965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+mj-lt"/>
              </a:rPr>
              <a:t>Актуальность</a:t>
            </a:r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3820324"/>
            <a:ext cx="9884664" cy="731520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Цель проекта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4537" y="4700016"/>
            <a:ext cx="10182926" cy="457200"/>
          </a:xfrm>
        </p:spPr>
        <p:txBody>
          <a:bodyPr rtlCol="0">
            <a:normAutofit/>
          </a:bodyPr>
          <a:lstStyle>
            <a:defPPr>
              <a:defRPr lang="ru-MO"/>
            </a:defPPr>
          </a:lstStyle>
          <a:p>
            <a:pPr rtl="0"/>
            <a:r>
              <a:rPr lang="ru-RU" sz="20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</a:t>
            </a:r>
            <a:r>
              <a:rPr lang="ru-RU" sz="20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азработка мобильного приложения, специально созданного для цветочного салона</a:t>
            </a:r>
            <a:endParaRPr lang="ru-RU" sz="28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684718"/>
          </a:xfrm>
        </p:spPr>
        <p:txBody>
          <a:bodyPr rtlCol="0">
            <a:normAutofit fontScale="90000"/>
          </a:bodyPr>
          <a:lstStyle>
            <a:defPPr>
              <a:defRPr lang="ru-MO"/>
            </a:defPPr>
          </a:lstStyle>
          <a:p>
            <a:pPr rtl="0"/>
            <a:r>
              <a:rPr lang="ru-RU" dirty="0"/>
              <a:t>Задачи</a:t>
            </a: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079C6945-E788-D203-681E-4285C14A6D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6199898"/>
              </p:ext>
            </p:extLst>
          </p:nvPr>
        </p:nvGraphicFramePr>
        <p:xfrm>
          <a:off x="1632155" y="1995948"/>
          <a:ext cx="8917857" cy="3264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>
                <a:latin typeface="Times New Roman" panose="02020603050405020304" pitchFamily="18" charset="0"/>
                <a:cs typeface="Times New Roman"/>
              </a:rPr>
              <a:t>Разработка</a:t>
            </a:r>
            <a:r>
              <a:rPr lang="ru-RU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/>
              </a:rPr>
              <a:t>	UI/UX дизайн проекта 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98CE0E-745C-A7EE-B0DE-4912A73B0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2040" y="2210308"/>
            <a:ext cx="3205037" cy="427798"/>
          </a:xfrm>
        </p:spPr>
        <p:txBody>
          <a:bodyPr rtlCol="0">
            <a:noAutofit/>
          </a:bodyPr>
          <a:lstStyle>
            <a:defPPr>
              <a:defRPr lang="ru-MO"/>
            </a:defPPr>
          </a:lstStyle>
          <a:p>
            <a:pPr rtl="0"/>
            <a:r>
              <a:rPr lang="ru-RU" sz="2400" dirty="0">
                <a:solidFill>
                  <a:schemeClr val="accent3"/>
                </a:solidFill>
                <a:ea typeface="Baskerville" panose="02020502070401020303" pitchFamily="18" charset="0"/>
                <a:cs typeface="Times New Roman"/>
              </a:rPr>
              <a:t>Логотип приложения</a:t>
            </a:r>
            <a:endParaRPr lang="ru-RU" sz="2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FD645B0-0A7B-7091-C8D6-E7D27FA25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50127" y="2201319"/>
            <a:ext cx="3659633" cy="427797"/>
          </a:xfrm>
        </p:spPr>
        <p:txBody>
          <a:bodyPr rtlCol="0">
            <a:normAutofit fontScale="92500"/>
          </a:bodyPr>
          <a:lstStyle>
            <a:defPPr>
              <a:defRPr lang="ru-MO"/>
            </a:defPPr>
          </a:lstStyle>
          <a:p>
            <a:pPr rtl="0"/>
            <a:r>
              <a:rPr lang="ru-RU" sz="2400" dirty="0">
                <a:solidFill>
                  <a:schemeClr val="accent3"/>
                </a:solidFill>
                <a:ea typeface="Baskerville" panose="02020502070401020303" pitchFamily="18" charset="0"/>
                <a:cs typeface="Times New Roman"/>
              </a:rPr>
              <a:t>Основные цвета приложения</a:t>
            </a:r>
            <a:endParaRPr lang="ru-RU" sz="2400" dirty="0"/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E313517D-B96F-6030-857B-68EE16E2682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714240" y="2996397"/>
            <a:ext cx="1381760" cy="12900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92A0A799-4230-BE6F-3A4F-80DCB592FD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808" y="3103154"/>
            <a:ext cx="1134742" cy="10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D083F06-995D-B5B0-500F-DC13367429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6543" y="3011638"/>
            <a:ext cx="1453312" cy="12900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568FC7A-186F-01BE-71E6-AF3396FD68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7381" y="2953896"/>
            <a:ext cx="1367055" cy="13750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8CA31A0-DF43-C4A8-B108-EB207A168053}"/>
              </a:ext>
            </a:extLst>
          </p:cNvPr>
          <p:cNvSpPr txBox="1"/>
          <p:nvPr/>
        </p:nvSpPr>
        <p:spPr>
          <a:xfrm>
            <a:off x="4378960" y="4301702"/>
            <a:ext cx="207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effectLst/>
                <a:ea typeface="Calibri" panose="020F0502020204030204" pitchFamily="34" charset="0"/>
              </a:rPr>
              <a:t>#CBF0F1</a:t>
            </a:r>
          </a:p>
          <a:p>
            <a:pPr algn="ctr"/>
            <a:r>
              <a:rPr lang="ru-RU" dirty="0">
                <a:ea typeface="Calibri" panose="020F0502020204030204" pitchFamily="34" charset="0"/>
              </a:rPr>
              <a:t>Основной цвет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347864-DDB3-0A7A-4061-18BBC0695504}"/>
              </a:ext>
            </a:extLst>
          </p:cNvPr>
          <p:cNvSpPr txBox="1"/>
          <p:nvPr/>
        </p:nvSpPr>
        <p:spPr>
          <a:xfrm>
            <a:off x="6744810" y="4286461"/>
            <a:ext cx="214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effectLst/>
                <a:ea typeface="Calibri" panose="020F0502020204030204" pitchFamily="34" charset="0"/>
              </a:rPr>
              <a:t>#F3D250</a:t>
            </a:r>
          </a:p>
          <a:p>
            <a:pPr algn="ctr"/>
            <a:r>
              <a:rPr lang="ru-RU" dirty="0">
                <a:ea typeface="Calibri" panose="020F0502020204030204" pitchFamily="34" charset="0"/>
              </a:rPr>
              <a:t>Контраст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D8438F-B1EE-24C1-2BD2-0D95721AE155}"/>
              </a:ext>
            </a:extLst>
          </p:cNvPr>
          <p:cNvSpPr txBox="1"/>
          <p:nvPr/>
        </p:nvSpPr>
        <p:spPr>
          <a:xfrm>
            <a:off x="8888570" y="4331123"/>
            <a:ext cx="2764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effectLst/>
                <a:ea typeface="Calibri" panose="020F0502020204030204" pitchFamily="34" charset="0"/>
              </a:rPr>
              <a:t>#7DA2A9 </a:t>
            </a:r>
          </a:p>
          <a:p>
            <a:pPr algn="ctr"/>
            <a:r>
              <a:rPr lang="ru-RU" dirty="0">
                <a:ea typeface="Calibri" panose="020F0502020204030204" pitchFamily="34" charset="0"/>
              </a:rPr>
              <a:t>Гармония между яркими и нейтральными оттенками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121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DC4AE-C2C4-A814-CC59-BD002AEF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>
                <a:latin typeface="Times New Roman" panose="02020603050405020304" pitchFamily="18" charset="0"/>
                <a:cs typeface="Times New Roman"/>
              </a:rPr>
              <a:t>Разработка</a:t>
            </a:r>
            <a:r>
              <a:rPr lang="ru-RU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/>
              </a:rPr>
              <a:t>	UI/UX дизайн проекта </a:t>
            </a:r>
            <a:endParaRPr lang="ru-RU" dirty="0"/>
          </a:p>
        </p:txBody>
      </p:sp>
      <p:graphicFrame>
        <p:nvGraphicFramePr>
          <p:cNvPr id="7" name="Объект 3" descr="Временная шкала ">
            <a:extLst>
              <a:ext uri="{FF2B5EF4-FFF2-40B4-BE49-F238E27FC236}">
                <a16:creationId xmlns:a16="http://schemas.microsoft.com/office/drawing/2014/main" id="{C1D7FEFA-7A16-2FA3-C133-D72EC12F24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5307641"/>
              </p:ext>
            </p:extLst>
          </p:nvPr>
        </p:nvGraphicFramePr>
        <p:xfrm>
          <a:off x="117986" y="2202426"/>
          <a:ext cx="11897033" cy="4586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0E45C27A-D82B-BDFC-C911-5034D360E4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4103" y="2880853"/>
            <a:ext cx="1907458" cy="3824748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4405C73-2042-2036-7E61-9F01FF9B39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08051" y="2880854"/>
            <a:ext cx="1907458" cy="382474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4DB320D-2DD1-DEFA-4FB5-0E3C476DBF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08540" y="2880853"/>
            <a:ext cx="1907457" cy="3773937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859CF7C2-06D0-2743-1B11-5DA54367654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07563" y="2880853"/>
            <a:ext cx="1894063" cy="3824748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C939EA05-2C37-A789-0716-569FE39DAD4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5793" y="2880853"/>
            <a:ext cx="1779641" cy="377393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53249389-7C77-FC96-97D6-04A1174BAF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33850" y="2880853"/>
            <a:ext cx="1863828" cy="377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5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0" y="2296160"/>
            <a:ext cx="3495040" cy="2225040"/>
          </a:xfrm>
        </p:spPr>
        <p:txBody>
          <a:bodyPr rtlCol="0">
            <a:noAutofit/>
          </a:bodyPr>
          <a:lstStyle>
            <a:defPPr>
              <a:defRPr lang="ru-MO"/>
            </a:defPPr>
          </a:lstStyle>
          <a:p>
            <a:pPr rtl="0"/>
            <a:r>
              <a:rPr lang="ru-RU" sz="2800" dirty="0">
                <a:latin typeface="+mj-lt"/>
              </a:rPr>
              <a:t>Выбор технологии, языка и среды программирования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5D9613CE-9FBC-194B-E5BE-DC0BC6CDE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077" y="535305"/>
            <a:ext cx="3437467" cy="19335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781F70AE-8E0A-EE45-12F4-FFCD79C15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185" y="3429000"/>
            <a:ext cx="2831253" cy="21234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Заголовок 76">
            <a:extLst>
              <a:ext uri="{FF2B5EF4-FFF2-40B4-BE49-F238E27FC236}">
                <a16:creationId xmlns:a16="http://schemas.microsoft.com/office/drawing/2014/main" id="{D9A0AA8E-BE3B-E949-89DB-0208EE4A6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0"/>
            <a:ext cx="11430000" cy="1325563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>
                <a:cs typeface="Times New Roman"/>
              </a:rPr>
              <a:t>Структура базы данных </a:t>
            </a:r>
            <a:endParaRPr lang="ru-RU" dirty="0"/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26AA2022-9CF7-9071-3D19-D09AD7735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080" y="1307941"/>
            <a:ext cx="8605520" cy="42421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76839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0078" y="845575"/>
            <a:ext cx="5571843" cy="3116113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sz="4000" dirty="0">
                <a:latin typeface="+mj-lt"/>
              </a:rPr>
              <a:t>Разработка мобильного приложения для цветочного магазина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255" y="1"/>
            <a:ext cx="9552235" cy="845574"/>
          </a:xfrm>
        </p:spPr>
        <p:txBody>
          <a:bodyPr rtlCol="0">
            <a:noAutofit/>
          </a:bodyPr>
          <a:lstStyle>
            <a:defPPr>
              <a:defRPr lang="ru-MO"/>
            </a:defPPr>
          </a:lstStyle>
          <a:p>
            <a:pPr indent="450215" algn="ctr">
              <a:lnSpc>
                <a:spcPct val="150000"/>
              </a:lnSpc>
              <a:tabLst>
                <a:tab pos="90170" algn="l"/>
              </a:tabLst>
            </a:pPr>
            <a:r>
              <a:rPr lang="ru-RU" sz="1600" b="1" dirty="0">
                <a:solidFill>
                  <a:schemeClr val="tx1"/>
                </a:solidFill>
                <a:effectLst/>
                <a:latin typeface="Gill Sans Nova Light (Основной текст)"/>
                <a:ea typeface="Open Sans" panose="020B0606030504020204" pitchFamily="34" charset="0"/>
                <a:cs typeface="Times New Roman" panose="02020603050405020304" pitchFamily="18" charset="0"/>
              </a:rPr>
              <a:t>Министерство образования Новосибирской области</a:t>
            </a:r>
            <a:r>
              <a:rPr lang="en-US" sz="1600" b="1" dirty="0">
                <a:solidFill>
                  <a:schemeClr val="tx1"/>
                </a:solidFill>
                <a:effectLst/>
                <a:latin typeface="Gill Sans Nova Light (Основной текст)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endParaRPr lang="ru-RU" sz="1600" b="1" dirty="0">
              <a:solidFill>
                <a:schemeClr val="tx1"/>
              </a:solidFill>
              <a:effectLst/>
              <a:latin typeface="Gill Sans Nova Light (Основной текст)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  <a:tabLst>
                <a:tab pos="90170" algn="l"/>
              </a:tabLst>
            </a:pPr>
            <a:r>
              <a:rPr lang="ru-RU" sz="1600" b="1" dirty="0">
                <a:solidFill>
                  <a:schemeClr val="tx1"/>
                </a:solidFill>
                <a:effectLst/>
                <a:latin typeface="Gill Sans Nova Light (Основной текст)"/>
                <a:ea typeface="Open Sans" panose="020B0606030504020204" pitchFamily="34" charset="0"/>
                <a:cs typeface="Times New Roman" panose="02020603050405020304" pitchFamily="18" charset="0"/>
              </a:rPr>
              <a:t>ГБПОУ НСО «Новосибирский авиационный технический</a:t>
            </a:r>
            <a:r>
              <a:rPr lang="en-US" sz="1600" b="1" dirty="0">
                <a:solidFill>
                  <a:schemeClr val="tx1"/>
                </a:solidFill>
                <a:effectLst/>
                <a:latin typeface="Gill Sans Nova Light (Основной текст)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>
                <a:solidFill>
                  <a:schemeClr val="tx1"/>
                </a:solidFill>
                <a:effectLst/>
                <a:latin typeface="Gill Sans Nova Light (Основной текст)"/>
                <a:ea typeface="Open Sans" panose="020B0606030504020204" pitchFamily="34" charset="0"/>
                <a:cs typeface="Times New Roman" panose="02020603050405020304" pitchFamily="18" charset="0"/>
              </a:rPr>
              <a:t>колледж</a:t>
            </a:r>
            <a:r>
              <a:rPr lang="en-US" sz="1600" b="1" dirty="0">
                <a:solidFill>
                  <a:schemeClr val="tx1"/>
                </a:solidFill>
                <a:latin typeface="Gill Sans Nova Light (Основной текст)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>
                <a:solidFill>
                  <a:schemeClr val="tx1"/>
                </a:solidFill>
                <a:effectLst/>
                <a:latin typeface="Gill Sans Nova Light (Основной текст)"/>
                <a:ea typeface="Open Sans" panose="020B0606030504020204" pitchFamily="34" charset="0"/>
                <a:cs typeface="Times New Roman" panose="02020603050405020304" pitchFamily="18" charset="0"/>
              </a:rPr>
              <a:t>имени Б.С. Галущака»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BEC184-DBDA-BFE1-79D3-89435A2A5524}"/>
              </a:ext>
            </a:extLst>
          </p:cNvPr>
          <p:cNvSpPr txBox="1"/>
          <p:nvPr/>
        </p:nvSpPr>
        <p:spPr>
          <a:xfrm>
            <a:off x="4355690" y="4632017"/>
            <a:ext cx="32348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Выполнила студентка группы ПР-21.101 </a:t>
            </a:r>
          </a:p>
          <a:p>
            <a:pPr algn="ctr"/>
            <a:r>
              <a:rPr lang="ru-RU" sz="2000" b="1" dirty="0"/>
              <a:t>Ляпунова Е. Д.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F63CB9-8244-4FBF-7440-89F644DE55E8}"/>
              </a:ext>
            </a:extLst>
          </p:cNvPr>
          <p:cNvSpPr txBox="1"/>
          <p:nvPr/>
        </p:nvSpPr>
        <p:spPr>
          <a:xfrm>
            <a:off x="4807974" y="6443924"/>
            <a:ext cx="2782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Г. Новосибирск,2024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818707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Times New Roman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0995_TF56410444_Win32" id="{D0524A03-AA06-424F-8535-98963A5C8ECD}" vid="{C2754639-684A-4B5A-914E-EA25D6048473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B9CED55E8F8543BEFD54205924B97E" ma:contentTypeVersion="15" ma:contentTypeDescription="Create a new document." ma:contentTypeScope="" ma:versionID="7934cfc98febfa177962bc8a36be076c">
  <xsd:schema xmlns:xsd="http://www.w3.org/2001/XMLSchema" xmlns:xs="http://www.w3.org/2001/XMLSchema" xmlns:p="http://schemas.microsoft.com/office/2006/metadata/properties" xmlns:ns2="4f0d45a2-344c-4fe0-9811-4277bf2c2e17" xmlns:ns3="bb13cd20-357b-48a5-aff4-3bb4b52aae3e" targetNamespace="http://schemas.microsoft.com/office/2006/metadata/properties" ma:root="true" ma:fieldsID="aa190bc864bcebc737c679dbb323a16d" ns2:_="" ns3:_="">
    <xsd:import namespace="4f0d45a2-344c-4fe0-9811-4277bf2c2e17"/>
    <xsd:import namespace="bb13cd20-357b-48a5-aff4-3bb4b52aae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0d45a2-344c-4fe0-9811-4277bf2c2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42cf434-6fa7-423d-b9b2-a30b23ae4b8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3cd20-357b-48a5-aff4-3bb4b52aae3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8435a69-c5f6-4b2d-823a-b7e1eae613dc}" ma:internalName="TaxCatchAll" ma:showField="CatchAllData" ma:web="bb13cd20-357b-48a5-aff4-3bb4b52aae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b13cd20-357b-48a5-aff4-3bb4b52aae3e" xsi:nil="true"/>
    <MediaServiceKeyPoints xmlns="4f0d45a2-344c-4fe0-9811-4277bf2c2e17" xsi:nil="true"/>
    <lcf76f155ced4ddcb4097134ff3c332f xmlns="4f0d45a2-344c-4fe0-9811-4277bf2c2e1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81E8B4-8BDD-415B-94AB-2A31BADE7B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0d45a2-344c-4fe0-9811-4277bf2c2e17"/>
    <ds:schemaRef ds:uri="bb13cd20-357b-48a5-aff4-3bb4b52aae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bb13cd20-357b-48a5-aff4-3bb4b52aae3e"/>
    <ds:schemaRef ds:uri="4f0d45a2-344c-4fe0-9811-4277bf2c2e17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{2FCA7186-7F13-4902-9D2D-A04BEC2A6FDF}tf56410444_win32</Template>
  <TotalTime>115</TotalTime>
  <Words>195</Words>
  <Application>Microsoft Office PowerPoint</Application>
  <PresentationFormat>Широкоэкранный</PresentationFormat>
  <Paragraphs>57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8" baseType="lpstr">
      <vt:lpstr>Arial</vt:lpstr>
      <vt:lpstr>Baskerville</vt:lpstr>
      <vt:lpstr>Calibri</vt:lpstr>
      <vt:lpstr>Gill Sans Light</vt:lpstr>
      <vt:lpstr>Gill Sans Nova</vt:lpstr>
      <vt:lpstr>Gill Sans Nova Light</vt:lpstr>
      <vt:lpstr>Gill Sans Nova Light (Основной текст)</vt:lpstr>
      <vt:lpstr>Times New Roman</vt:lpstr>
      <vt:lpstr>Тема Office</vt:lpstr>
      <vt:lpstr>Разработка мобильного приложения для цветочного магазина</vt:lpstr>
      <vt:lpstr>Презентация PowerPoint</vt:lpstr>
      <vt:lpstr>Цель проекта</vt:lpstr>
      <vt:lpstr>Задачи</vt:lpstr>
      <vt:lpstr>Разработка UI/UX дизайн проекта </vt:lpstr>
      <vt:lpstr>Разработка UI/UX дизайн проекта </vt:lpstr>
      <vt:lpstr>Выбор технологии, языка и среды программирования</vt:lpstr>
      <vt:lpstr>Структура базы данных </vt:lpstr>
      <vt:lpstr>Разработка мобильного приложения для цветочного магазина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мобильного приложения для цветочного магазина</dc:title>
  <dc:creator>Lyapynova Liza</dc:creator>
  <cp:lastModifiedBy>Lyapynova Liza</cp:lastModifiedBy>
  <cp:revision>1</cp:revision>
  <dcterms:created xsi:type="dcterms:W3CDTF">2024-04-27T14:29:16Z</dcterms:created>
  <dcterms:modified xsi:type="dcterms:W3CDTF">2024-04-29T09:16:46Z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0x0101003AB9CED55E8F8543BEFD54205924B97E</vt:lpwstr>
  </property>
</Properties>
</file>