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apynova Liza" userId="b8dfe0bf1251d89c" providerId="LiveId" clId="{398C9455-B04C-41C5-990B-3AE168C40A7C}"/>
    <pc:docChg chg="addSld modSld">
      <pc:chgData name="Lyapynova Liza" userId="b8dfe0bf1251d89c" providerId="LiveId" clId="{398C9455-B04C-41C5-990B-3AE168C40A7C}" dt="2023-03-03T09:38:12.566" v="10" actId="20577"/>
      <pc:docMkLst>
        <pc:docMk/>
      </pc:docMkLst>
      <pc:sldChg chg="modSp new mod">
        <pc:chgData name="Lyapynova Liza" userId="b8dfe0bf1251d89c" providerId="LiveId" clId="{398C9455-B04C-41C5-990B-3AE168C40A7C}" dt="2023-03-03T09:38:12.566" v="10" actId="20577"/>
        <pc:sldMkLst>
          <pc:docMk/>
          <pc:sldMk cId="2847160609" sldId="256"/>
        </pc:sldMkLst>
        <pc:spChg chg="mod">
          <ac:chgData name="Lyapynova Liza" userId="b8dfe0bf1251d89c" providerId="LiveId" clId="{398C9455-B04C-41C5-990B-3AE168C40A7C}" dt="2023-03-03T09:38:12.566" v="10" actId="20577"/>
          <ac:spMkLst>
            <pc:docMk/>
            <pc:sldMk cId="2847160609" sldId="256"/>
            <ac:spMk id="2" creationId="{EF755223-EEC7-DE8F-27D2-CBA97295EB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17EC6-F0B4-6659-C7A7-5B25D9629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A0917F-B4E9-0677-F262-7D7D52F84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D1646F-59AA-741B-39F9-1B4E0940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BA49-6F37-4EBF-B57E-B58605A703F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4765D0-4CFE-AF14-C06E-8A307C9F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A1198-6D4E-82A5-4D3D-AF68FCFB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199A-7669-47BE-9D89-61A027E5F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2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E9F6F-1187-31E6-772C-A6DDED4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9FD028-468F-BE39-AB52-AB73F37BD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09AE7-1CC1-DF86-0DD4-24E2B945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BA49-6F37-4EBF-B57E-B58605A703F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B152A3-9B03-7C95-70E0-976F1058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D6C4C8-154F-A70D-707F-A3F098E6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199A-7669-47BE-9D89-61A027E5F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0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1BA5F9-7B94-BE27-EDA8-5F938ECD1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2C440-9C13-A771-AC9E-F2FFD4B25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5FA58-235E-A9D9-3664-7BF1564F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BA49-6F37-4EBF-B57E-B58605A703F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59140-1C9F-90F8-AD87-4125DD05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C79F0F-B526-2BB5-9C4B-7C3B00C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199A-7669-47BE-9D89-61A027E5F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60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CA08E-7843-1636-1432-7408DA26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1CBF91-A426-9442-BAB8-3C462260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3AD1C-373E-B82C-3B87-739586F7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BA49-6F37-4EBF-B57E-B58605A703F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E2FC7E-012B-4FEA-6417-0758BD65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490A0-E7B3-EA9A-A057-C990836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199A-7669-47BE-9D89-61A027E5F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15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69194-15DC-DF79-DBD4-BC79182B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EF63DF-0BD9-394C-E1F7-A38EE079B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D9B6A-BFF6-F547-9E25-02A2A9FD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BA49-6F37-4EBF-B57E-B58605A703F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85BCEB-77AE-D658-9300-FCB8A067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45BF72-B668-1CD2-E643-D9B8A1ED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199A-7669-47BE-9D89-61A027E5F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17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0AAD6-DF12-EAEA-D657-B5897B14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9B80E-9F6C-6F94-34D4-D96BC21DB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867D40-EC48-3299-3860-1E14486F6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FC66B8-064A-1079-7AAA-57BF8D10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BA49-6F37-4EBF-B57E-B58605A703F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325C3E-CE4A-F271-A9C2-96BB13CE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B0B76E-3A6D-DDFA-75CE-D1D62888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199A-7669-47BE-9D89-61A027E5F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9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17247-9C24-2B84-1C2D-CD46A13B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5BEF53-A2F7-DE5A-B008-19BDCD62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836BB9-401B-6A73-D45A-DEE3005B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C02A71-7C22-5DB2-87DA-5B74F9A52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EE98B5-A07E-CE1F-827B-F1331FCCD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FE25E2-C528-6B50-6B73-8E22359E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BA49-6F37-4EBF-B57E-B58605A703F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52E604-06C1-2A73-F4D1-62469C28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809A85-1382-3D5C-1A97-C293C54D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199A-7669-47BE-9D89-61A027E5F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04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789C4-92B0-A735-CCCB-A653C6DE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73BE1C-B856-2E51-C013-3A9B70A8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BA49-6F37-4EBF-B57E-B58605A703F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D512D-4D39-8A64-BA88-11FF6117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69CB65-1D6E-10A6-1D6F-5E36DA4C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199A-7669-47BE-9D89-61A027E5F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8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1061F-011C-6A99-2F86-1A784D3C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BA49-6F37-4EBF-B57E-B58605A703F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294CF5-97FE-5F04-EBA1-1F3A6C0E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B0E1A2-C4F8-3F66-1500-76C12348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199A-7669-47BE-9D89-61A027E5F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84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49106-14D6-7249-C63A-E8080463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D23B7-B683-D216-1646-6820034C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5AB498-860D-F83B-BE52-00379150B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B52767-078B-4AE2-6A55-4577A350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BA49-6F37-4EBF-B57E-B58605A703F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A3E9FB-1BCA-AFD1-7D2A-9BA821DB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433C58-4A72-5B66-6607-D976896E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199A-7669-47BE-9D89-61A027E5F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28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12E4B-DE51-CB21-A50E-C154ED6B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DD099C-2C7F-D617-4DBF-770919AA6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28E86D-533A-4B34-78DB-6B895C76F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BF365D-D765-7E85-CCD7-061531A7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BA49-6F37-4EBF-B57E-B58605A703F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96C541-A3E1-B040-203A-4FD56DA0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F8DF86-70CA-ECDC-392B-E0CF978B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199A-7669-47BE-9D89-61A027E5F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35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44077-9D38-A8F1-DCA0-0F5DDDF7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1B8ACE-D71F-F7F5-4AF7-DDB51947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C9241-4AA8-4DCF-BBC4-247598610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BA49-6F37-4EBF-B57E-B58605A703F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02DC1-7D84-D332-B11D-CBFDCB886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17BE91-4803-96C7-6327-95E1A218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199A-7669-47BE-9D89-61A027E5F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2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55223-EEC7-DE8F-27D2-CBA97295E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содержание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FC770-E25C-32EB-ADF0-99F99BB1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160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содержание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содержание</dc:title>
  <dc:creator>Lyapynova Liza</dc:creator>
  <cp:lastModifiedBy>Lyapynova Liza</cp:lastModifiedBy>
  <cp:revision>1</cp:revision>
  <dcterms:created xsi:type="dcterms:W3CDTF">2023-03-03T09:38:07Z</dcterms:created>
  <dcterms:modified xsi:type="dcterms:W3CDTF">2023-03-03T09:38:14Z</dcterms:modified>
</cp:coreProperties>
</file>