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62" r:id="rId5"/>
    <p:sldId id="267" r:id="rId6"/>
    <p:sldId id="268" r:id="rId7"/>
    <p:sldId id="269" r:id="rId8"/>
    <p:sldId id="270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9337F-E287-4407-B2CB-7FD2A6058D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AB759F9-DCD3-42E9-9B2B-98CE8E929AF6}">
      <dgm:prSet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ru-RU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Недостаток Воды = Проблемы со Здоровьем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D14D66-FD73-4526-8AB7-C8F4D1F627DA}" type="parTrans" cxnId="{EF80D802-1F53-473B-B155-356BA2DD0E81}">
      <dgm:prSet/>
      <dgm:spPr/>
      <dgm:t>
        <a:bodyPr/>
        <a:lstStyle/>
        <a:p>
          <a:endParaRPr lang="ru-RU"/>
        </a:p>
      </dgm:t>
    </dgm:pt>
    <dgm:pt modelId="{894743ED-A90E-48B3-AB7D-9AFF65CA16A9}" type="sibTrans" cxnId="{EF80D802-1F53-473B-B155-356BA2DD0E81}">
      <dgm:prSet/>
      <dgm:spPr/>
      <dgm:t>
        <a:bodyPr/>
        <a:lstStyle/>
        <a:p>
          <a:endParaRPr lang="ru-RU"/>
        </a:p>
      </dgm:t>
    </dgm:pt>
    <dgm:pt modelId="{D206C31A-74A0-4899-BD9C-8473A1A63658}">
      <dgm:prSet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ru-RU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Большинство людей недооценивают важность водного баланса. Обезвоживание приводит к усталости, головным болям, снижению концентрации и </a:t>
          </a:r>
          <a:r>
            <a:rPr lang="ru-RU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др</a:t>
          </a:r>
          <a:endParaRPr lang="ru-RU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E281EF-C716-4A53-8CCB-7CAA55278CBF}" type="parTrans" cxnId="{32009AD9-1752-40AD-9E1A-1B6CE8ED155B}">
      <dgm:prSet/>
      <dgm:spPr/>
      <dgm:t>
        <a:bodyPr/>
        <a:lstStyle/>
        <a:p>
          <a:endParaRPr lang="ru-RU"/>
        </a:p>
      </dgm:t>
    </dgm:pt>
    <dgm:pt modelId="{0FD64055-3438-45F7-9B57-11C5999AD21E}" type="sibTrans" cxnId="{32009AD9-1752-40AD-9E1A-1B6CE8ED155B}">
      <dgm:prSet/>
      <dgm:spPr/>
      <dgm:t>
        <a:bodyPr/>
        <a:lstStyle/>
        <a:p>
          <a:endParaRPr lang="ru-RU"/>
        </a:p>
      </dgm:t>
    </dgm:pt>
    <dgm:pt modelId="{4DC6AD7F-D80B-41BB-B387-06C72013D8C7}" type="pres">
      <dgm:prSet presAssocID="{4219337F-E287-4407-B2CB-7FD2A6058D99}" presName="linear" presStyleCnt="0">
        <dgm:presLayoutVars>
          <dgm:animLvl val="lvl"/>
          <dgm:resizeHandles val="exact"/>
        </dgm:presLayoutVars>
      </dgm:prSet>
      <dgm:spPr/>
    </dgm:pt>
    <dgm:pt modelId="{AB6D88A2-37FD-432A-847C-390C78C77113}" type="pres">
      <dgm:prSet presAssocID="{8AB759F9-DCD3-42E9-9B2B-98CE8E929AF6}" presName="parentText" presStyleLbl="node1" presStyleIdx="0" presStyleCnt="2" custLinFactY="-7520" custLinFactNeighborX="-28329" custLinFactNeighborY="-100000">
        <dgm:presLayoutVars>
          <dgm:chMax val="0"/>
          <dgm:bulletEnabled val="1"/>
        </dgm:presLayoutVars>
      </dgm:prSet>
      <dgm:spPr/>
    </dgm:pt>
    <dgm:pt modelId="{CEAF1AD0-6475-4C7B-85E3-DCDD32B04108}" type="pres">
      <dgm:prSet presAssocID="{894743ED-A90E-48B3-AB7D-9AFF65CA16A9}" presName="spacer" presStyleCnt="0"/>
      <dgm:spPr/>
    </dgm:pt>
    <dgm:pt modelId="{6981ADB7-6A78-4905-8B3C-D41816CFEF02}" type="pres">
      <dgm:prSet presAssocID="{D206C31A-74A0-4899-BD9C-8473A1A6365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F80D802-1F53-473B-B155-356BA2DD0E81}" srcId="{4219337F-E287-4407-B2CB-7FD2A6058D99}" destId="{8AB759F9-DCD3-42E9-9B2B-98CE8E929AF6}" srcOrd="0" destOrd="0" parTransId="{82D14D66-FD73-4526-8AB7-C8F4D1F627DA}" sibTransId="{894743ED-A90E-48B3-AB7D-9AFF65CA16A9}"/>
    <dgm:cxn modelId="{73DE405C-8D86-4074-BC53-BAC894F7568F}" type="presOf" srcId="{D206C31A-74A0-4899-BD9C-8473A1A63658}" destId="{6981ADB7-6A78-4905-8B3C-D41816CFEF02}" srcOrd="0" destOrd="0" presId="urn:microsoft.com/office/officeart/2005/8/layout/vList2"/>
    <dgm:cxn modelId="{5D9E9B4B-B3CD-4678-844D-9755D118587E}" type="presOf" srcId="{8AB759F9-DCD3-42E9-9B2B-98CE8E929AF6}" destId="{AB6D88A2-37FD-432A-847C-390C78C77113}" srcOrd="0" destOrd="0" presId="urn:microsoft.com/office/officeart/2005/8/layout/vList2"/>
    <dgm:cxn modelId="{E670247F-9067-457C-827C-9378C65D5B96}" type="presOf" srcId="{4219337F-E287-4407-B2CB-7FD2A6058D99}" destId="{4DC6AD7F-D80B-41BB-B387-06C72013D8C7}" srcOrd="0" destOrd="0" presId="urn:microsoft.com/office/officeart/2005/8/layout/vList2"/>
    <dgm:cxn modelId="{32009AD9-1752-40AD-9E1A-1B6CE8ED155B}" srcId="{4219337F-E287-4407-B2CB-7FD2A6058D99}" destId="{D206C31A-74A0-4899-BD9C-8473A1A63658}" srcOrd="1" destOrd="0" parTransId="{EFE281EF-C716-4A53-8CCB-7CAA55278CBF}" sibTransId="{0FD64055-3438-45F7-9B57-11C5999AD21E}"/>
    <dgm:cxn modelId="{9D382807-676D-4AD6-AB68-EB29C9F38BBD}" type="presParOf" srcId="{4DC6AD7F-D80B-41BB-B387-06C72013D8C7}" destId="{AB6D88A2-37FD-432A-847C-390C78C77113}" srcOrd="0" destOrd="0" presId="urn:microsoft.com/office/officeart/2005/8/layout/vList2"/>
    <dgm:cxn modelId="{F5B87883-D993-44B9-A431-EF216542F974}" type="presParOf" srcId="{4DC6AD7F-D80B-41BB-B387-06C72013D8C7}" destId="{CEAF1AD0-6475-4C7B-85E3-DCDD32B04108}" srcOrd="1" destOrd="0" presId="urn:microsoft.com/office/officeart/2005/8/layout/vList2"/>
    <dgm:cxn modelId="{7E9B45D4-2F20-414B-9670-2F943E41B040}" type="presParOf" srcId="{4DC6AD7F-D80B-41BB-B387-06C72013D8C7}" destId="{6981ADB7-6A78-4905-8B3C-D41816CFEF0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ECDE4D-F218-4818-A9D8-77EB702953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6B566C-8D24-46EA-847B-C9CC18D142EA}">
      <dgm:prSet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ru-RU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Умные напоминания</a:t>
          </a:r>
          <a:endParaRPr lang="ru-RU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B9D82A-74CC-4326-A44A-2979A4114F89}" type="parTrans" cxnId="{ABAB897E-5EE0-4D3E-822A-A593009A89BA}">
      <dgm:prSet/>
      <dgm:spPr/>
      <dgm:t>
        <a:bodyPr/>
        <a:lstStyle/>
        <a:p>
          <a:endParaRPr lang="ru-RU"/>
        </a:p>
      </dgm:t>
    </dgm:pt>
    <dgm:pt modelId="{CDC7051C-D79D-40C5-BBA3-3273D9274699}" type="sibTrans" cxnId="{ABAB897E-5EE0-4D3E-822A-A593009A89BA}">
      <dgm:prSet/>
      <dgm:spPr/>
      <dgm:t>
        <a:bodyPr/>
        <a:lstStyle/>
        <a:p>
          <a:endParaRPr lang="ru-RU"/>
        </a:p>
      </dgm:t>
    </dgm:pt>
    <dgm:pt modelId="{690FAEAE-BBAD-471B-80C9-CE7A0F97E0BA}">
      <dgm:prSet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ru-RU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Учет</a:t>
          </a:r>
          <a:r>
            <a:rPr lang="ru-RU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 выпитой жидкости</a:t>
          </a:r>
          <a:endParaRPr lang="ru-RU" sz="5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3A1F45-1A96-4BBC-8089-36C67DC73498}" type="parTrans" cxnId="{743EB423-276E-46E5-BE14-29AE96EF3121}">
      <dgm:prSet/>
      <dgm:spPr/>
      <dgm:t>
        <a:bodyPr/>
        <a:lstStyle/>
        <a:p>
          <a:endParaRPr lang="ru-RU"/>
        </a:p>
      </dgm:t>
    </dgm:pt>
    <dgm:pt modelId="{C0D55A3D-0F45-4FAC-BE31-ED36DD73B289}" type="sibTrans" cxnId="{743EB423-276E-46E5-BE14-29AE96EF3121}">
      <dgm:prSet/>
      <dgm:spPr/>
      <dgm:t>
        <a:bodyPr/>
        <a:lstStyle/>
        <a:p>
          <a:endParaRPr lang="ru-RU"/>
        </a:p>
      </dgm:t>
    </dgm:pt>
    <dgm:pt modelId="{D0291D9B-DE3D-48D5-837F-4C5071168483}" type="pres">
      <dgm:prSet presAssocID="{0AECDE4D-F218-4818-A9D8-77EB70295381}" presName="linear" presStyleCnt="0">
        <dgm:presLayoutVars>
          <dgm:animLvl val="lvl"/>
          <dgm:resizeHandles val="exact"/>
        </dgm:presLayoutVars>
      </dgm:prSet>
      <dgm:spPr/>
    </dgm:pt>
    <dgm:pt modelId="{47D994E8-2617-405F-9932-3B9A4B1F11ED}" type="pres">
      <dgm:prSet presAssocID="{A66B566C-8D24-46EA-847B-C9CC18D142EA}" presName="parentText" presStyleLbl="node1" presStyleIdx="0" presStyleCnt="2" custLinFactNeighborX="-2583" custLinFactNeighborY="-19345">
        <dgm:presLayoutVars>
          <dgm:chMax val="0"/>
          <dgm:bulletEnabled val="1"/>
        </dgm:presLayoutVars>
      </dgm:prSet>
      <dgm:spPr/>
    </dgm:pt>
    <dgm:pt modelId="{F6D6EB63-8292-4C20-8341-ED5B04C6FAB4}" type="pres">
      <dgm:prSet presAssocID="{CDC7051C-D79D-40C5-BBA3-3273D9274699}" presName="spacer" presStyleCnt="0"/>
      <dgm:spPr/>
    </dgm:pt>
    <dgm:pt modelId="{7F4B0634-557D-4E88-8482-5230A5BA4CF2}" type="pres">
      <dgm:prSet presAssocID="{690FAEAE-BBAD-471B-80C9-CE7A0F97E0BA}" presName="parentText" presStyleLbl="node1" presStyleIdx="1" presStyleCnt="2" custLinFactNeighborX="-39948" custLinFactNeighborY="38690">
        <dgm:presLayoutVars>
          <dgm:chMax val="0"/>
          <dgm:bulletEnabled val="1"/>
        </dgm:presLayoutVars>
      </dgm:prSet>
      <dgm:spPr/>
    </dgm:pt>
  </dgm:ptLst>
  <dgm:cxnLst>
    <dgm:cxn modelId="{743EB423-276E-46E5-BE14-29AE96EF3121}" srcId="{0AECDE4D-F218-4818-A9D8-77EB70295381}" destId="{690FAEAE-BBAD-471B-80C9-CE7A0F97E0BA}" srcOrd="1" destOrd="0" parTransId="{453A1F45-1A96-4BBC-8089-36C67DC73498}" sibTransId="{C0D55A3D-0F45-4FAC-BE31-ED36DD73B289}"/>
    <dgm:cxn modelId="{ABAB897E-5EE0-4D3E-822A-A593009A89BA}" srcId="{0AECDE4D-F218-4818-A9D8-77EB70295381}" destId="{A66B566C-8D24-46EA-847B-C9CC18D142EA}" srcOrd="0" destOrd="0" parTransId="{ADB9D82A-74CC-4326-A44A-2979A4114F89}" sibTransId="{CDC7051C-D79D-40C5-BBA3-3273D9274699}"/>
    <dgm:cxn modelId="{C094F784-8DDF-466D-95DE-195AFE673B5C}" type="presOf" srcId="{0AECDE4D-F218-4818-A9D8-77EB70295381}" destId="{D0291D9B-DE3D-48D5-837F-4C5071168483}" srcOrd="0" destOrd="0" presId="urn:microsoft.com/office/officeart/2005/8/layout/vList2"/>
    <dgm:cxn modelId="{1BAF37B7-48F6-4989-A2B2-FA14AEA23F66}" type="presOf" srcId="{A66B566C-8D24-46EA-847B-C9CC18D142EA}" destId="{47D994E8-2617-405F-9932-3B9A4B1F11ED}" srcOrd="0" destOrd="0" presId="urn:microsoft.com/office/officeart/2005/8/layout/vList2"/>
    <dgm:cxn modelId="{D84654CC-7F4F-44F4-9C58-B0119DB489B1}" type="presOf" srcId="{690FAEAE-BBAD-471B-80C9-CE7A0F97E0BA}" destId="{7F4B0634-557D-4E88-8482-5230A5BA4CF2}" srcOrd="0" destOrd="0" presId="urn:microsoft.com/office/officeart/2005/8/layout/vList2"/>
    <dgm:cxn modelId="{FDCBB629-10F0-4F31-8BE3-E19EB0FD1459}" type="presParOf" srcId="{D0291D9B-DE3D-48D5-837F-4C5071168483}" destId="{47D994E8-2617-405F-9932-3B9A4B1F11ED}" srcOrd="0" destOrd="0" presId="urn:microsoft.com/office/officeart/2005/8/layout/vList2"/>
    <dgm:cxn modelId="{FC4202AF-C260-49E0-9522-C0BE957DF653}" type="presParOf" srcId="{D0291D9B-DE3D-48D5-837F-4C5071168483}" destId="{F6D6EB63-8292-4C20-8341-ED5B04C6FAB4}" srcOrd="1" destOrd="0" presId="urn:microsoft.com/office/officeart/2005/8/layout/vList2"/>
    <dgm:cxn modelId="{F434FEBD-4778-4584-BBF0-8D4750B0099D}" type="presParOf" srcId="{D0291D9B-DE3D-48D5-837F-4C5071168483}" destId="{7F4B0634-557D-4E88-8482-5230A5BA4C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D88A2-37FD-432A-847C-390C78C77113}">
      <dsp:nvSpPr>
        <dsp:cNvPr id="0" name=""/>
        <dsp:cNvSpPr/>
      </dsp:nvSpPr>
      <dsp:spPr>
        <a:xfrm>
          <a:off x="0" y="545681"/>
          <a:ext cx="10515600" cy="1254825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Недостаток Воды = Проблемы со Здоровьем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256" y="606937"/>
        <a:ext cx="10393088" cy="1132313"/>
      </dsp:txXfrm>
    </dsp:sp>
    <dsp:sp modelId="{6981ADB7-6A78-4905-8B3C-D41816CFEF02}">
      <dsp:nvSpPr>
        <dsp:cNvPr id="0" name=""/>
        <dsp:cNvSpPr/>
      </dsp:nvSpPr>
      <dsp:spPr>
        <a:xfrm>
          <a:off x="0" y="2269269"/>
          <a:ext cx="10515600" cy="1254825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Большинство людей недооценивают важность водного баланса. Обезвоживание приводит к усталости, головным болям, снижению концентрации и </a:t>
          </a:r>
          <a:r>
            <a:rPr lang="ru-RU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др</a:t>
          </a:r>
          <a:endParaRPr lang="ru-RU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256" y="2330525"/>
        <a:ext cx="10393088" cy="1132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994E8-2617-405F-9932-3B9A4B1F11ED}">
      <dsp:nvSpPr>
        <dsp:cNvPr id="0" name=""/>
        <dsp:cNvSpPr/>
      </dsp:nvSpPr>
      <dsp:spPr>
        <a:xfrm>
          <a:off x="0" y="829055"/>
          <a:ext cx="10515600" cy="121680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Умные напоминания</a:t>
          </a:r>
          <a:endParaRPr lang="ru-RU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888454"/>
        <a:ext cx="10396802" cy="1098002"/>
      </dsp:txXfrm>
    </dsp:sp>
    <dsp:sp modelId="{7F4B0634-557D-4E88-8482-5230A5BA4CF2}">
      <dsp:nvSpPr>
        <dsp:cNvPr id="0" name=""/>
        <dsp:cNvSpPr/>
      </dsp:nvSpPr>
      <dsp:spPr>
        <a:xfrm>
          <a:off x="0" y="2341696"/>
          <a:ext cx="10515600" cy="121680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Учет</a:t>
          </a:r>
          <a:r>
            <a:rPr lang="ru-RU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выпитой жидкости</a:t>
          </a:r>
          <a:endParaRPr lang="ru-RU" sz="5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99" y="2401095"/>
        <a:ext cx="10396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A974F-4083-B991-78D6-33FC09477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DE74CC-0F36-106C-4D8A-1F8F80988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A36B64-89B6-23E3-AD60-31F79C0C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71267-2F1B-DDDB-C2A1-F7306F48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8C102-D8A5-73DA-8112-1CDE02DE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85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22662-E48F-FED7-04C0-1AB96F0C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FD57F5-CFFB-EA0A-DFAF-78F4CD942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99756-8722-3536-7367-7970ACA4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FF9E3-9CC5-A171-A0E7-492A1F9A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60A58-F278-F6BE-CB63-FBDB5201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8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92ABC1-5647-F2BB-3E00-F0DB083A9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44E9D0-6DCD-3662-3436-45291DB8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28846-EFB5-1C78-4F0E-2F220035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06462A-E854-DC97-0010-37AAE715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CDCF96-40DD-3AE1-6986-752F3211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43EC5-C489-C96A-5254-8F93072B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504285-4C17-6D80-7644-19C333D39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F05D9-D5FE-8B4F-2F66-50434BF5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CECCD-04D7-7746-ED42-1AB2AC39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4018D-A7C5-8C53-0159-52B06637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9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B07AD-69D8-DD71-3579-F053A220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43BA8A-4C5A-7E92-5056-3298E737D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1537E8-34C4-6669-5A71-528ED5F1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03D903-2450-FCD0-6785-20D505FB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15F20-84BA-807F-2302-EC65D91A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E1A53-072F-1817-F106-65A83419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6D814-581F-BB2E-7D53-CB20FC7B7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3FDCFA-D098-CD17-6ACF-635D0120D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1D7BFD-4852-B078-3B72-163A3D92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038A7D-0D51-7E7B-658E-49673190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9DE77E-C6F5-2A7F-B9F4-EC6AC0E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B9148-E2C0-7428-5624-D04C095C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AB245A-C8EB-0F58-8D9B-24467EF0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9DE21E-B04F-10A5-A251-FE0A06C5B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FA4F75-359B-6074-38DE-6CD2F5FC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5B3ED8-485C-ACB7-4513-E0CB12B93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3611B0D-EB38-6BEA-CE72-271417C3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425B3A-A7BA-9CA0-5642-F2B31F2A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E46F15-838A-48FD-F7EB-AC96026D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7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34BA6-4E6F-0D2C-462C-5816C5F6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1713B3-227B-2B86-A20F-7CF00B41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3C99C9-C15C-00C6-BA57-C2CEB764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F9B11A-A2AF-AC62-6E77-F8F4A62E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330795-D5CB-2E78-5671-A4CA13A6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8FF125-7E77-267A-45C2-4CE9B7FF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AE6939-F254-553A-7EFD-53C9F219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D4EC2-E22A-8810-C870-5AA7D207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16B4F-70AC-6EED-E23A-82B64B75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604F4C-920F-935D-24C8-53BF30125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199D6F-672C-B6E8-CD3C-7B9F66B2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43BA4F-24E5-ABBF-4B0D-F0FAF05F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250C7-3C2B-2C6E-D903-2C264E56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8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E6E60-37ED-7A2F-0209-9BA593F4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CFFF3D-FE5D-9048-3833-150017E8E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3171FC-C083-4A6E-6BDA-AA5E8579C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13A2EC-932B-29B9-4D5C-D7A98569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665141-1BA0-88E5-CF3A-5949CF10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C8050B-C79F-2982-3098-7950404D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7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9C66E-3372-19E3-45B2-D80BDFE8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160EE8-01EA-CD46-C569-7B51CA15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8639E-A469-7270-F5DA-8CAC7B44D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CC8B0-A4F6-49C3-AF56-16B7097BA08E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E56B28-7C36-F956-9DF5-0B521F41B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27584-EB33-8DC0-0FAB-A9C86B081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41936-DAED-4DF7-80CB-A6D34EF2B5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0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39396-8D7A-6A1C-5937-46FBD301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525" y="436287"/>
            <a:ext cx="8065345" cy="3456703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Водный баланс: Мобильное приложение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2F9EBC-0149-D3E2-CBC7-7F80041F5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600" y="5623157"/>
            <a:ext cx="5486400" cy="1453918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 студентки группы: ИС 23-01</a:t>
            </a:r>
          </a:p>
          <a:p>
            <a:pPr algn="r"/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Копырина.В.А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Жунушева.Е.Д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Кнауб.К.Е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Султанова.К.А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Денк.К.В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Митрофанова.Е.Н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6A71600-7ECF-3B30-28ED-74A2F471DA5D}"/>
              </a:ext>
            </a:extLst>
          </p:cNvPr>
          <p:cNvSpPr/>
          <p:nvPr/>
        </p:nvSpPr>
        <p:spPr>
          <a:xfrm>
            <a:off x="-443621" y="4402189"/>
            <a:ext cx="2960484" cy="279478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82E7D8D-9AA2-6077-7FCB-17F989B58F1E}"/>
              </a:ext>
            </a:extLst>
          </p:cNvPr>
          <p:cNvSpPr/>
          <p:nvPr/>
        </p:nvSpPr>
        <p:spPr>
          <a:xfrm>
            <a:off x="9687207" y="-584880"/>
            <a:ext cx="3085724" cy="282108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44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98307-4FFE-311A-04ED-FF431B7E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Проблема – Почему это важно?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9235D89-C018-85CC-B9F9-3B006AC27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5380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03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4AA2D-483D-F6C9-3962-54AF7669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Функции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5792AEA-C3BC-0488-D407-C2DB0F6F1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5107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38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EE432-1A84-11A8-F0A2-8324F1D7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2219B-B7EB-1A7C-F254-B7CC98266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961" y="1504887"/>
            <a:ext cx="4828080" cy="3594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Кто Наши Пользователи?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Все, кто заботится о своем здоровье, ведет активный образ жизни и хочет улучшить свое самочувствие. Спортсмены, люди, следящие за весом, и просто те, кто хочет пить больше воды.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730BF1-06CB-97BD-D89D-CC15FF420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7" y="1504887"/>
            <a:ext cx="4131470" cy="453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1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7A9D7C-EAC1-17DB-2F33-6DE4B39C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73" y="183936"/>
            <a:ext cx="5149828" cy="60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9426B0-A793-B7D6-35C0-51D0CE37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15" y="820134"/>
            <a:ext cx="9133237" cy="48012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6677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10A85B-9D71-4FD8-2466-85429FDF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5" y="2096008"/>
            <a:ext cx="11929450" cy="26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CF9F8C-6ED3-F077-6917-C0774E45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20" y="586421"/>
            <a:ext cx="7027221" cy="10255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E26B93-0567-7641-B280-0E60F707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43" y="2064191"/>
            <a:ext cx="7602374" cy="452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5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69277-9323-A660-7A54-B54C9F24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Присоединяйтесь!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ABA3A-AE89-26F9-E9F6-1085E5BA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542" y="2257914"/>
            <a:ext cx="8493826" cy="117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все вместе пить больше воды и отмечать это в нашем приложении!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36796F-206A-2A0B-2D24-EA208BF9E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70" y="3220770"/>
            <a:ext cx="313134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783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144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Тема Office</vt:lpstr>
      <vt:lpstr>Водный баланс: Мобильное приложение</vt:lpstr>
      <vt:lpstr> Проблема – Почему это важно?</vt:lpstr>
      <vt:lpstr>Ключевые Функции</vt:lpstr>
      <vt:lpstr>Целевая Аудитория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Присоединяйтесь!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Долбаёб 4.0</dc:creator>
  <cp:lastModifiedBy>lizka.rediska07@mail.ru</cp:lastModifiedBy>
  <cp:revision>3</cp:revision>
  <dcterms:created xsi:type="dcterms:W3CDTF">2025-04-12T10:02:02Z</dcterms:created>
  <dcterms:modified xsi:type="dcterms:W3CDTF">2025-04-13T15:39:51Z</dcterms:modified>
</cp:coreProperties>
</file>