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CH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November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November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November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November 18,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November 18,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18,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November 18,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November 18,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de-CH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November 18,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November 18,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lizavetasemenova/Mirobo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utorial.djangogirls.org/en/python_introduction/" TargetMode="External"/><Relationship Id="rId3" Type="http://schemas.openxmlformats.org/officeDocument/2006/relationships/hyperlink" Target="https://www.learnpython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</a:t>
            </a:r>
            <a:r>
              <a:rPr lang="en-US" dirty="0" err="1"/>
              <a:t>Mirobot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Elizaveta Semenova, 19</a:t>
            </a:r>
            <a:r>
              <a:rPr lang="en-US" baseline="30000" dirty="0" smtClean="0"/>
              <a:t>th</a:t>
            </a:r>
            <a:r>
              <a:rPr lang="en-US" dirty="0" smtClean="0"/>
              <a:t> November 2017</a:t>
            </a:r>
          </a:p>
        </p:txBody>
      </p:sp>
    </p:spTree>
    <p:extLst>
      <p:ext uri="{BB962C8B-B14F-4D97-AF65-F5344CB8AC3E}">
        <p14:creationId xmlns:p14="http://schemas.microsoft.com/office/powerpoint/2010/main" val="2884454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your python code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100628"/>
            <a:ext cx="3365500" cy="3898900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5183459" y="2095972"/>
            <a:ext cx="3720248" cy="16794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 smtClean="0"/>
              <a:t>       </a:t>
            </a:r>
            <a:r>
              <a:rPr lang="en-US" dirty="0" smtClean="0"/>
              <a:t>Identify, </a:t>
            </a:r>
            <a:r>
              <a:rPr lang="en-US" dirty="0" smtClean="0"/>
              <a:t>where it would help to use</a:t>
            </a:r>
          </a:p>
          <a:p>
            <a:pPr marL="0" indent="0"/>
            <a:endParaRPr lang="en-US" dirty="0" smtClean="0"/>
          </a:p>
          <a:p>
            <a:pPr marL="285750" indent="-285750" algn="ctr">
              <a:buFont typeface="Arial"/>
              <a:buChar char="•"/>
            </a:pPr>
            <a:r>
              <a:rPr lang="en-US" dirty="0" smtClean="0"/>
              <a:t>Variables</a:t>
            </a:r>
          </a:p>
          <a:p>
            <a:pPr marL="285750" indent="-285750" algn="ctr">
              <a:buFont typeface="Arial"/>
              <a:buChar char="•"/>
            </a:pPr>
            <a:r>
              <a:rPr lang="en-US" dirty="0" smtClean="0"/>
              <a:t>Loops</a:t>
            </a:r>
          </a:p>
          <a:p>
            <a:pPr marL="285750" indent="-285750" algn="ctr">
              <a:buFont typeface="Arial"/>
              <a:buChar char="•"/>
            </a:pPr>
            <a:r>
              <a:rPr lang="en-US" dirty="0" smtClean="0"/>
              <a:t>Functions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23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your python code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100628"/>
            <a:ext cx="3365500" cy="3898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747" y="1433412"/>
            <a:ext cx="3556000" cy="30988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007702" y="2932485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97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to be working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Write a function to draw an equilateral triangle  </a:t>
            </a:r>
            <a:endParaRPr lang="en-US" dirty="0" smtClean="0"/>
          </a:p>
          <a:p>
            <a:pPr marL="0" indent="0"/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Call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:  	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draw_triangle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(length)</a:t>
            </a:r>
          </a:p>
          <a:p>
            <a:pPr marL="0" indent="0"/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    	Input: 	 length – side length</a:t>
            </a:r>
            <a:endParaRPr lang="en-US" dirty="0" smtClean="0"/>
          </a:p>
          <a:p>
            <a:pPr marL="0" indent="0"/>
            <a:r>
              <a:rPr lang="en-US" dirty="0" smtClean="0"/>
              <a:t>2. Write </a:t>
            </a:r>
            <a:r>
              <a:rPr lang="en-US" dirty="0"/>
              <a:t>a function to draw an </a:t>
            </a:r>
            <a:r>
              <a:rPr lang="en-US" dirty="0" smtClean="0"/>
              <a:t>equiangular polygon  </a:t>
            </a:r>
          </a:p>
          <a:p>
            <a:pPr marL="0" indent="0"/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Call:  	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draw_polygon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(length,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num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/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     	Input: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	length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– side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length,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num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– number of sides</a:t>
            </a:r>
            <a:endParaRPr lang="en-US" dirty="0"/>
          </a:p>
          <a:p>
            <a:pPr marL="0" indent="0"/>
            <a:r>
              <a:rPr lang="en-US" dirty="0" smtClean="0"/>
              <a:t>3. Write your own name</a:t>
            </a:r>
          </a:p>
          <a:p>
            <a:pPr marL="0" indent="0"/>
            <a:r>
              <a:rPr lang="en-US" dirty="0" smtClean="0"/>
              <a:t>4.  Write a function to write any letter of the alphabet</a:t>
            </a:r>
            <a:endParaRPr lang="en-US" i="1" dirty="0"/>
          </a:p>
          <a:p>
            <a:pPr marL="0" indent="0"/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	Call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:  	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alphabet(letter, height)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/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     	Input: 	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letter – a letter of an alphabet,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height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– height of a letter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7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to be working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The code of </a:t>
            </a:r>
            <a:r>
              <a:rPr lang="en-US" dirty="0" smtClean="0"/>
              <a:t>some </a:t>
            </a:r>
            <a:r>
              <a:rPr lang="en-US" dirty="0" smtClean="0"/>
              <a:t>examples is available at </a:t>
            </a:r>
          </a:p>
          <a:p>
            <a:pPr algn="ctr"/>
            <a:r>
              <a:rPr lang="en-US" dirty="0">
                <a:hlinkClick r:id="rId2"/>
              </a:rPr>
              <a:t>https://github.com/elizavetasemenova/</a:t>
            </a:r>
            <a:r>
              <a:rPr lang="en-US" dirty="0" smtClean="0">
                <a:hlinkClick r:id="rId2"/>
              </a:rPr>
              <a:t>Mirobot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7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</a:t>
            </a:r>
            <a:r>
              <a:rPr lang="en-US" dirty="0"/>
              <a:t>is great </a:t>
            </a:r>
            <a:r>
              <a:rPr lang="en-US" dirty="0" smtClean="0"/>
              <a:t>for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/>
              <a:t> data </a:t>
            </a:r>
            <a:r>
              <a:rPr lang="en-US" dirty="0" smtClean="0"/>
              <a:t>analysis</a:t>
            </a:r>
            <a:r>
              <a:rPr lang="en-US" dirty="0"/>
              <a:t> </a:t>
            </a:r>
            <a:r>
              <a:rPr lang="en-US" dirty="0" smtClean="0"/>
              <a:t>(statistics, Machine Learning, Deep Learning, Artificial Intelligence),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backend web development</a:t>
            </a:r>
            <a:r>
              <a:rPr lang="en-US" dirty="0" smtClean="0"/>
              <a:t>,</a:t>
            </a:r>
          </a:p>
          <a:p>
            <a:pPr>
              <a:buFont typeface="Arial"/>
              <a:buChar char="•"/>
            </a:pPr>
            <a:r>
              <a:rPr lang="en-US" dirty="0" smtClean="0"/>
              <a:t>scientific </a:t>
            </a:r>
            <a:r>
              <a:rPr lang="en-US" dirty="0" smtClean="0"/>
              <a:t>computing, 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games</a:t>
            </a:r>
            <a:r>
              <a:rPr lang="en-US" dirty="0"/>
              <a:t>, 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desktop </a:t>
            </a:r>
            <a:r>
              <a:rPr lang="en-US" dirty="0" smtClean="0"/>
              <a:t>apps.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 marL="0" indent="0" algn="ctr"/>
            <a:r>
              <a:rPr lang="en-US" dirty="0" smtClean="0"/>
              <a:t>Isn’t it motivating enough?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8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There are plenty of resources on the internet to get you started, such as</a:t>
            </a:r>
            <a:endParaRPr lang="en-US" dirty="0"/>
          </a:p>
          <a:p>
            <a:pPr algn="ctr"/>
            <a:endParaRPr lang="en-US" dirty="0" smtClean="0">
              <a:hlinkClick r:id="rId2"/>
            </a:endParaRPr>
          </a:p>
          <a:p>
            <a:pPr algn="ctr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://tutorial.djangogirls.org/en/python_introduction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o</a:t>
            </a:r>
            <a:r>
              <a:rPr lang="en-US" dirty="0" smtClean="0"/>
              <a:t>r online interactive python tutorials, such as </a:t>
            </a:r>
          </a:p>
          <a:p>
            <a:pPr algn="ctr"/>
            <a:r>
              <a:rPr lang="en-US" dirty="0">
                <a:hlinkClick r:id="rId3"/>
              </a:rPr>
              <a:t>https://www.learnpython.org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And many more. 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44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concepts to grasp</a:t>
            </a:r>
            <a:br>
              <a:rPr lang="en-US" dirty="0" smtClean="0"/>
            </a:br>
            <a:r>
              <a:rPr lang="en-US" dirty="0" smtClean="0"/>
              <a:t>(For programming in general)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82112" y="1781753"/>
            <a:ext cx="1746334" cy="11643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620093" y="1781753"/>
            <a:ext cx="1746334" cy="11643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95098" y="1781753"/>
            <a:ext cx="1746334" cy="11643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22960" y="3739925"/>
            <a:ext cx="7520940" cy="940552"/>
          </a:xfrm>
        </p:spPr>
        <p:txBody>
          <a:bodyPr/>
          <a:lstStyle/>
          <a:p>
            <a:pPr algn="ctr"/>
            <a:r>
              <a:rPr lang="en-US" dirty="0" smtClean="0"/>
              <a:t>Once those </a:t>
            </a:r>
            <a:r>
              <a:rPr lang="en-US" dirty="0" smtClean="0"/>
              <a:t>cornerstones </a:t>
            </a:r>
            <a:r>
              <a:rPr lang="en-US" dirty="0" smtClean="0"/>
              <a:t>are clear, you are already set for a lot of programming adventures.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496150" y="1781753"/>
            <a:ext cx="1880611" cy="11643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Conditional</a:t>
            </a:r>
          </a:p>
          <a:p>
            <a:pPr algn="ctr"/>
            <a:r>
              <a:rPr lang="en-US" dirty="0" smtClean="0"/>
              <a:t>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80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 err="1" smtClean="0"/>
              <a:t>mirobot</a:t>
            </a:r>
            <a:r>
              <a:rPr lang="en-US" dirty="0" smtClean="0"/>
              <a:t>: Drag-and</a:t>
            </a:r>
            <a:r>
              <a:rPr lang="en-US" dirty="0"/>
              <a:t>-</a:t>
            </a:r>
            <a:r>
              <a:rPr lang="en-US" dirty="0" smtClean="0"/>
              <a:t>drop</a:t>
            </a:r>
            <a:endParaRPr lang="en-US" dirty="0"/>
          </a:p>
        </p:txBody>
      </p:sp>
      <p:pic>
        <p:nvPicPr>
          <p:cNvPr id="4" name="Picture 3" descr="mirobot_U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41" y="971341"/>
            <a:ext cx="6573725" cy="402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2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Mirobot</a:t>
            </a:r>
            <a:r>
              <a:rPr lang="en-US" dirty="0" smtClean="0"/>
              <a:t> </a:t>
            </a:r>
            <a:r>
              <a:rPr lang="en-US" dirty="0" smtClean="0"/>
              <a:t>apps</a:t>
            </a:r>
            <a:endParaRPr lang="en-US" dirty="0"/>
          </a:p>
        </p:txBody>
      </p:sp>
      <p:pic>
        <p:nvPicPr>
          <p:cNvPr id="6" name="Content Placeholder 3" descr="webap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275" y="914401"/>
            <a:ext cx="6230450" cy="4281874"/>
          </a:xfrm>
        </p:spPr>
      </p:pic>
    </p:spTree>
    <p:extLst>
      <p:ext uri="{BB962C8B-B14F-4D97-AF65-F5344CB8AC3E}">
        <p14:creationId xmlns:p14="http://schemas.microsoft.com/office/powerpoint/2010/main" val="2710784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workflow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398487" cy="3876088"/>
          </a:xfrm>
        </p:spPr>
        <p:txBody>
          <a:bodyPr>
            <a:normAutofit/>
          </a:bodyPr>
          <a:lstStyle/>
          <a:p>
            <a:pPr algn="ctr"/>
            <a:r>
              <a:rPr lang="en-US" b="0" dirty="0" smtClean="0"/>
              <a:t> </a:t>
            </a:r>
            <a:r>
              <a:rPr lang="en-US" sz="2000" dirty="0" smtClean="0"/>
              <a:t>Define the logic first</a:t>
            </a:r>
            <a:endParaRPr lang="en-US" dirty="0" smtClean="0"/>
          </a:p>
          <a:p>
            <a:pPr algn="ctr">
              <a:buFont typeface="+mj-lt"/>
              <a:buAutoNum type="arabicPeriod"/>
            </a:pPr>
            <a:r>
              <a:rPr lang="en-US" b="0" dirty="0" smtClean="0"/>
              <a:t>What is it that you want to draw?</a:t>
            </a:r>
          </a:p>
          <a:p>
            <a:pPr algn="ctr">
              <a:buFont typeface="+mj-lt"/>
              <a:buAutoNum type="arabicPeriod"/>
            </a:pPr>
            <a:r>
              <a:rPr lang="en-US" b="0" dirty="0" smtClean="0"/>
              <a:t>Can you express consequent actions in words, if the pool of actions is</a:t>
            </a:r>
            <a:r>
              <a:rPr lang="en-US" b="0" dirty="0"/>
              <a:t> </a:t>
            </a:r>
            <a:r>
              <a:rPr lang="en-US" b="0" dirty="0" smtClean="0"/>
              <a:t>‘pen down’, ‘pen up’, ‘move forward X mm’, ‘turn X degrees left’, </a:t>
            </a:r>
            <a:r>
              <a:rPr lang="en-US" b="0" dirty="0"/>
              <a:t>‘turn X degrees </a:t>
            </a:r>
            <a:r>
              <a:rPr lang="en-US" b="0" dirty="0" smtClean="0"/>
              <a:t>right’</a:t>
            </a:r>
          </a:p>
          <a:p>
            <a:pPr algn="ctr">
              <a:buFont typeface="+mj-lt"/>
              <a:buAutoNum type="arabicPeriod"/>
            </a:pPr>
            <a:endParaRPr lang="en-US" dirty="0"/>
          </a:p>
          <a:p>
            <a:pPr algn="ctr">
              <a:buFont typeface="+mj-lt"/>
              <a:buAutoNum type="arabicPeriod"/>
            </a:pPr>
            <a:endParaRPr lang="en-US" dirty="0" smtClean="0"/>
          </a:p>
          <a:p>
            <a:pPr marL="0" indent="0" algn="ctr"/>
            <a:r>
              <a:rPr lang="en-US" sz="2000" dirty="0" smtClean="0"/>
              <a:t>Test in the simulation mode</a:t>
            </a:r>
            <a:endParaRPr lang="en-US" sz="2000" dirty="0"/>
          </a:p>
          <a:p>
            <a:pPr marL="0" indent="0" algn="ctr"/>
            <a:endParaRPr lang="en-US" dirty="0" smtClean="0"/>
          </a:p>
          <a:p>
            <a:pPr marL="0" indent="0" algn="ctr"/>
            <a:endParaRPr lang="en-US" dirty="0"/>
          </a:p>
          <a:p>
            <a:pPr marL="0" indent="0" algn="ctr"/>
            <a:r>
              <a:rPr lang="en-US" sz="2000" dirty="0" smtClean="0"/>
              <a:t>Test with the robot</a:t>
            </a:r>
            <a:endParaRPr lang="en-US" sz="2000" dirty="0"/>
          </a:p>
          <a:p>
            <a:pPr marL="0" indent="0" algn="ctr"/>
            <a:endParaRPr lang="en-US" dirty="0" smtClean="0"/>
          </a:p>
        </p:txBody>
      </p:sp>
      <p:sp>
        <p:nvSpPr>
          <p:cNvPr id="5" name="Down Arrow 4"/>
          <p:cNvSpPr/>
          <p:nvPr/>
        </p:nvSpPr>
        <p:spPr>
          <a:xfrm>
            <a:off x="4479743" y="2522684"/>
            <a:ext cx="484632" cy="65212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494831" y="3618939"/>
            <a:ext cx="484632" cy="65212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77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a square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384878" y="1125839"/>
            <a:ext cx="1371451" cy="461665"/>
          </a:xfrm>
          <a:prstGeom prst="roundRect">
            <a:avLst>
              <a:gd name="adj" fmla="val 38675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START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518911" y="2621894"/>
            <a:ext cx="3103385" cy="461665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turn right by 90 degrees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18911" y="3081496"/>
            <a:ext cx="3103385" cy="461665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move forward by 100mm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19709" y="1676719"/>
            <a:ext cx="3103385" cy="4616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put pen down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1" y="1657133"/>
            <a:ext cx="3570965" cy="2237651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517445" y="3563704"/>
            <a:ext cx="3103385" cy="461665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turn right by 90 degrees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518911" y="2160229"/>
            <a:ext cx="3103385" cy="461665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move forward by 100mm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517445" y="4025369"/>
            <a:ext cx="3103385" cy="461665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move forward by 100mm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519709" y="4495079"/>
            <a:ext cx="3103385" cy="461665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turn right by 90 degrees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519709" y="4956744"/>
            <a:ext cx="3103385" cy="461665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move forward by 100mm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524369" y="5423907"/>
            <a:ext cx="3103385" cy="46166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put pen up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384878" y="6030441"/>
            <a:ext cx="1773266" cy="461665"/>
          </a:xfrm>
          <a:prstGeom prst="roundRect">
            <a:avLst>
              <a:gd name="adj" fmla="val 38675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END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7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a square in python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573682" y="1125839"/>
            <a:ext cx="1371451" cy="461665"/>
          </a:xfrm>
          <a:prstGeom prst="roundRect">
            <a:avLst>
              <a:gd name="adj" fmla="val 38675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START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707715" y="2621894"/>
            <a:ext cx="3103385" cy="461665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turn right by 90 degrees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707715" y="3081496"/>
            <a:ext cx="3103385" cy="461665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move forward by 100mm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708513" y="1676719"/>
            <a:ext cx="3103385" cy="4616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put pen down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706249" y="3563704"/>
            <a:ext cx="3103385" cy="461665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turn right by 90 degrees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707715" y="2160229"/>
            <a:ext cx="3103385" cy="461665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move forward by 100mm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706249" y="4025369"/>
            <a:ext cx="3103385" cy="461665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move forward by 100mm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708513" y="4495079"/>
            <a:ext cx="3103385" cy="461665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turn right by 90 degrees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708513" y="4956744"/>
            <a:ext cx="3103385" cy="461665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move forward by 100mm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713173" y="5423907"/>
            <a:ext cx="3103385" cy="46166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put pen up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573682" y="6030441"/>
            <a:ext cx="1773266" cy="461665"/>
          </a:xfrm>
          <a:prstGeom prst="roundRect">
            <a:avLst>
              <a:gd name="adj" fmla="val 38675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END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152676"/>
            <a:ext cx="34163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45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1262</TotalTime>
  <Words>340</Words>
  <Application>Microsoft Macintosh PowerPoint</Application>
  <PresentationFormat>On-screen Show (4:3)</PresentationFormat>
  <Paragraphs>101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Angles</vt:lpstr>
      <vt:lpstr>Programming Mirobot with Python</vt:lpstr>
      <vt:lpstr>Why learn python?</vt:lpstr>
      <vt:lpstr>Resources</vt:lpstr>
      <vt:lpstr>Main concepts to grasp (For programming in general)</vt:lpstr>
      <vt:lpstr>Programming mirobot: Drag-and-drop</vt:lpstr>
      <vt:lpstr>Mirobot apps</vt:lpstr>
      <vt:lpstr>Overall workflow</vt:lpstr>
      <vt:lpstr>Draw a square</vt:lpstr>
      <vt:lpstr>Draw a square in python</vt:lpstr>
      <vt:lpstr>Optimize your python code</vt:lpstr>
      <vt:lpstr>Optimize your python code</vt:lpstr>
      <vt:lpstr>Tasks to be working on</vt:lpstr>
      <vt:lpstr>Tasks to be working 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Mirobot with Python</dc:title>
  <dc:creator>Elizaveta Semenova</dc:creator>
  <cp:lastModifiedBy>Elizaveta Semenova</cp:lastModifiedBy>
  <cp:revision>35</cp:revision>
  <dcterms:created xsi:type="dcterms:W3CDTF">2017-11-15T15:35:27Z</dcterms:created>
  <dcterms:modified xsi:type="dcterms:W3CDTF">2017-11-18T12:24:33Z</dcterms:modified>
</cp:coreProperties>
</file>