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07F5E8A-7644-4F50-8F72-65ACF32117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DCDCD0-354A-49BC-A226-7D5CC21010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6812-4D2D-4760-866C-F892236C4F47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336EB4-ECFE-49E4-9287-BE0DE1E26C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66A689-4E7C-4F2C-B9D4-329FC84CBD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A7011-838B-4A9D-BF4C-3344F3C5A4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614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9992A-4692-44E1-A0C3-98762478A49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0113A-B59B-4D8C-B30C-BFAF745300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41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0113A-B59B-4D8C-B30C-BFAF7453006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0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0113A-B59B-4D8C-B30C-BFAF7453006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9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0113A-B59B-4D8C-B30C-BFAF7453006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39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0113A-B59B-4D8C-B30C-BFAF7453006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75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0113A-B59B-4D8C-B30C-BFAF7453006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79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BC621F53-42F1-4162-B336-26DCEE8C78C6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4E175-9C2C-4C83-9CCB-1EE79023B6BD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17F1C-F724-4DFD-84E7-B0A8A15DA9AC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5E9043-9D87-468C-B209-BBE6FB22E4FD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90436A-6E7E-4CBA-928F-75534163B5FD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B747CA-7290-4C9C-985A-A6536F935AE6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 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476CB-37AE-42E0-B083-5844E8E2A47B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BFC6D-26C7-447B-A29C-1CD48A44E0FC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42ED9-3285-47FB-AD0C-01B700C3CF44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A011B-8444-433D-95F0-78252DAA1FDD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9BAAB-466B-435A-A753-FB026011CC84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8E0918B6-8CEE-40C7-BF07-9AA0BD63B15D}" type="datetime1">
              <a:rPr lang="ru-RU" noProof="0" smtClean="0"/>
              <a:t>08.03.2023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8174" y="706024"/>
            <a:ext cx="10093325" cy="741362"/>
          </a:xfrm>
        </p:spPr>
        <p:txBody>
          <a:bodyPr rtlCol="0">
            <a:normAutofit/>
          </a:bodyPr>
          <a:lstStyle/>
          <a:p>
            <a:pPr rtl="0"/>
            <a:r>
              <a:rPr lang="ru-RU" sz="4600" b="1" cap="none" dirty="0" smtClean="0">
                <a:solidFill>
                  <a:srgbClr val="FF0000"/>
                </a:solidFill>
              </a:rPr>
              <a:t>Альпинизм</a:t>
            </a:r>
            <a:endParaRPr lang="ru-RU" sz="4600" b="1" cap="none" dirty="0">
              <a:solidFill>
                <a:srgbClr val="FF0000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1374" y="2260677"/>
            <a:ext cx="8786813" cy="1839913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>Министерство образования Тульской области </a:t>
            </a: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Arial"/>
                <a:cs typeface="Times New Roman" panose="02020603050405020304" pitchFamily="18" charset="0"/>
                <a:sym typeface="Arial"/>
              </a:rPr>
              <a:t/>
            </a:r>
            <a:b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>Государственное профессиональное образовательное учреждение </a:t>
            </a: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Arial"/>
                <a:cs typeface="Times New Roman" panose="02020603050405020304" pitchFamily="18" charset="0"/>
                <a:sym typeface="Arial"/>
              </a:rPr>
              <a:t/>
            </a:r>
            <a:b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>Тульской области «Донской политехнический колледж»</a:t>
            </a:r>
            <a:r>
              <a:rPr lang="en-US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Gadugi" panose="020B0502040204020203" pitchFamily="34" charset="0"/>
              </a:rPr>
              <a:t>Проект </a:t>
            </a: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Times New Roman"/>
                <a:cs typeface="Times New Roman" panose="02020603050405020304" pitchFamily="18" charset="0"/>
              </a:rPr>
              <a:t>по</a:t>
            </a: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Gadugi" panose="020B0502040204020203" pitchFamily="34" charset="0"/>
              </a:rPr>
              <a:t> теме вёрстки макета используя технологию WPF </a:t>
            </a:r>
            <a:b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Gadugi" panose="020B0502040204020203" pitchFamily="34" charset="0"/>
              </a:rPr>
            </a:b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Gadugi" panose="020B0502040204020203" pitchFamily="34" charset="0"/>
              </a:rPr>
              <a:t/>
            </a:r>
            <a:b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  <a:ea typeface="Gadugi" panose="020B0502040204020203" pitchFamily="34" charset="0"/>
              </a:rPr>
            </a:br>
            <a: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</a:rPr>
              <a:t>Индивидуальный проект МДК 01.01</a:t>
            </a:r>
            <a:br>
              <a:rPr lang="ru-RU" sz="2400" dirty="0">
                <a:solidFill>
                  <a:srgbClr val="FF0000"/>
                </a:solidFill>
                <a:latin typeface="Bully" panose="02000508020000020003" pitchFamily="50" charset="-52"/>
              </a:rPr>
            </a:b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3869" y="49138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Bully" panose="02000508020000020003" pitchFamily="50" charset="-52"/>
              </a:rPr>
              <a:t>Студентки группы П-21-1:Сильянова Е</a:t>
            </a:r>
            <a:r>
              <a:rPr lang="en-US" dirty="0" smtClean="0">
                <a:solidFill>
                  <a:srgbClr val="FF0000"/>
                </a:solidFill>
                <a:latin typeface="Bully" panose="02000508020000020003" pitchFamily="50" charset="-52"/>
              </a:rPr>
              <a:t>.</a:t>
            </a:r>
            <a:r>
              <a:rPr lang="ru-RU" dirty="0" smtClean="0">
                <a:solidFill>
                  <a:srgbClr val="FF0000"/>
                </a:solidFill>
                <a:latin typeface="Bully" panose="02000508020000020003" pitchFamily="50" charset="-52"/>
              </a:rPr>
              <a:t>В</a:t>
            </a:r>
            <a:endParaRPr lang="en-US" dirty="0" smtClean="0">
              <a:solidFill>
                <a:srgbClr val="FF0000"/>
              </a:solidFill>
              <a:latin typeface="Bully" panose="02000508020000020003" pitchFamily="50" charset="-52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Bully" panose="02000508020000020003" pitchFamily="50" charset="-52"/>
              </a:rPr>
              <a:t>Преподаватель</a:t>
            </a:r>
            <a:r>
              <a:rPr lang="ru-RU" dirty="0">
                <a:solidFill>
                  <a:srgbClr val="FF0000"/>
                </a:solidFill>
                <a:latin typeface="Bully" panose="02000508020000020003" pitchFamily="50" charset="-52"/>
              </a:rPr>
              <a:t>: Гвоздев С.М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613135"/>
            <a:ext cx="5199926" cy="1443269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>
                <a:solidFill>
                  <a:srgbClr val="FF0000"/>
                </a:solidFill>
              </a:rPr>
              <a:t>Цель: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8780" y="2286000"/>
            <a:ext cx="3687417" cy="1838739"/>
          </a:xfrm>
        </p:spPr>
        <p:txBody>
          <a:bodyPr>
            <a:noAutofit/>
          </a:bodyPr>
          <a:lstStyle/>
          <a:p>
            <a:pPr marL="45720" lvl="1" indent="0"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FF0000"/>
                </a:solidFill>
                <a:latin typeface="Bully" panose="02000508020000020003" pitchFamily="50" charset="-52"/>
              </a:rPr>
              <a:t>Сделать удобный макет, которым сможет пользоваться каждый человек</a:t>
            </a:r>
            <a:endParaRPr lang="en-US" sz="3200" dirty="0">
              <a:solidFill>
                <a:srgbClr val="FF0000"/>
              </a:solidFill>
              <a:latin typeface="Bully" panose="02000508020000020003" pitchFamily="50" charset="-52"/>
            </a:endParaRPr>
          </a:p>
          <a:p>
            <a:pPr marL="4572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Главной целью является показать сущность Альпинизма</a:t>
            </a:r>
          </a:p>
        </p:txBody>
      </p:sp>
      <p:pic>
        <p:nvPicPr>
          <p:cNvPr id="1026" name="Picture 2" descr="https://sun9-east.userapi.com/sun9-59/s/v1/ig2/2X_RWEyez5Ry3XxDXZCl-XN-cgmXWB97ouNiBL7id1lr4jqaa53ymBivUeDUgAckEBREYk5qh94l6lnUhRfRKhC_.jpg?size=700x857&amp;quality=95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248477"/>
            <a:ext cx="4956717" cy="63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1" y="639418"/>
            <a:ext cx="9875520" cy="1356360"/>
          </a:xfrm>
        </p:spPr>
        <p:txBody>
          <a:bodyPr rtlCol="0"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Bully" panose="02000508020000020003" pitchFamily="50" charset="-52"/>
              </a:rPr>
              <a:t>Выбор инструментального программного обеспечения для разработки программного </a:t>
            </a:r>
            <a:r>
              <a:rPr lang="ru-RU" b="1" dirty="0" smtClean="0">
                <a:solidFill>
                  <a:srgbClr val="FF0000"/>
                </a:solidFill>
                <a:latin typeface="Bully" panose="02000508020000020003" pitchFamily="50" charset="-52"/>
              </a:rPr>
              <a:t>продукта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444" y="2673625"/>
            <a:ext cx="9872871" cy="1341783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4000" dirty="0">
                <a:solidFill>
                  <a:srgbClr val="FF0000"/>
                </a:solidFill>
                <a:latin typeface="Bully" panose="02000508020000020003" pitchFamily="50" charset="-52"/>
              </a:rPr>
              <a:t>Visual Studio 2022 </a:t>
            </a:r>
            <a:endParaRPr lang="ru-RU" sz="4000" dirty="0">
              <a:solidFill>
                <a:srgbClr val="FF0000"/>
              </a:solidFill>
              <a:latin typeface="Bully" panose="02000508020000020003" pitchFamily="50" charset="-52"/>
            </a:endParaRPr>
          </a:p>
          <a:p>
            <a:pPr marL="45720" indent="0">
              <a:buNone/>
            </a:pPr>
            <a:r>
              <a:rPr lang="en-US" sz="4000" dirty="0">
                <a:solidFill>
                  <a:srgbClr val="FF0000"/>
                </a:solidFill>
                <a:latin typeface="Bully" panose="02000508020000020003" pitchFamily="50" charset="-52"/>
              </a:rPr>
              <a:t>Adobe Photoshop </a:t>
            </a:r>
            <a:r>
              <a:rPr lang="ru-RU" sz="4000" dirty="0">
                <a:solidFill>
                  <a:srgbClr val="FF0000"/>
                </a:solidFill>
                <a:latin typeface="Bully" panose="02000508020000020003" pitchFamily="50" charset="-52"/>
              </a:rPr>
              <a:t>или </a:t>
            </a:r>
            <a:r>
              <a:rPr lang="en-US" sz="4000" dirty="0" err="1">
                <a:solidFill>
                  <a:srgbClr val="FF0000"/>
                </a:solidFill>
                <a:latin typeface="Bully" panose="02000508020000020003" pitchFamily="50" charset="-52"/>
              </a:rPr>
              <a:t>Figma</a:t>
            </a:r>
            <a:endParaRPr lang="en-US" sz="4000" dirty="0">
              <a:solidFill>
                <a:srgbClr val="FF0000"/>
              </a:solidFill>
              <a:latin typeface="Bully" panose="02000508020000020003" pitchFamily="50" charset="-52"/>
            </a:endParaRPr>
          </a:p>
          <a:p>
            <a:pPr marL="502920" indent="-457200">
              <a:buFont typeface="+mj-lt"/>
              <a:buAutoNum type="arabicPeriod"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490" y="460513"/>
            <a:ext cx="6693061" cy="1356360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Bully" panose="02000508020000020003" pitchFamily="50" charset="-52"/>
              </a:rPr>
              <a:t>Выбор инструментального используемого языка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Объект 11">
            <a:extLst>
              <a:ext uri="{FF2B5EF4-FFF2-40B4-BE49-F238E27FC236}">
                <a16:creationId xmlns:a16="http://schemas.microsoft.com/office/drawing/2014/main" id="{4E0211D8-B852-4D99-AD5D-44411090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2" y="2107096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4240" y="450574"/>
            <a:ext cx="5038725" cy="1355725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FF0000"/>
                </a:solidFill>
              </a:rPr>
              <a:t>Фрагмент </a:t>
            </a:r>
            <a:r>
              <a:rPr lang="ru-RU" dirty="0" err="1" smtClean="0">
                <a:solidFill>
                  <a:srgbClr val="FF0000"/>
                </a:solidFill>
              </a:rPr>
              <a:t>разработки</a:t>
            </a:r>
            <a:r>
              <a:rPr lang="ru-RU" dirty="0" err="1" smtClean="0">
                <a:solidFill>
                  <a:srgbClr val="FFFFFF"/>
                </a:solidFill>
              </a:rPr>
              <a:t>е</a:t>
            </a:r>
            <a:r>
              <a:rPr lang="ru-RU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8" name="Объект 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53275" y="2057400"/>
            <a:ext cx="5038725" cy="4038600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ru-RU" dirty="0">
                <a:solidFill>
                  <a:srgbClr val="FFFFFF"/>
                </a:solidFill>
              </a:rPr>
              <a:t>proverka@example.com</a:t>
            </a:r>
          </a:p>
          <a:p>
            <a:pPr rtl="0"/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sun9-east.userapi.com/sun9-41/s/v1/ig2/5TGwtkFJinPP-_Yv9MVpENXY-5BvvhNTtYXzBIhrg5zchfJMwmndSDK9AyAx71QzC4-Smk0n5CDarvlfit1Cj6jX.jpg?size=956x525&amp;quality=9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0" y="1806299"/>
            <a:ext cx="8406838" cy="46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65EBD3-98B5-4FD2-8FAF-5D4022A9F7F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Туризм</Template>
  <TotalTime>0</TotalTime>
  <Words>60</Words>
  <Application>Microsoft Office PowerPoint</Application>
  <PresentationFormat>Широкоэкранный</PresentationFormat>
  <Paragraphs>18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Bully</vt:lpstr>
      <vt:lpstr>Calibri</vt:lpstr>
      <vt:lpstr>Corbel</vt:lpstr>
      <vt:lpstr>Gadugi</vt:lpstr>
      <vt:lpstr>Times New Roman</vt:lpstr>
      <vt:lpstr>Базис</vt:lpstr>
      <vt:lpstr>Альпинизм</vt:lpstr>
      <vt:lpstr>Цель:</vt:lpstr>
      <vt:lpstr>Выбор инструментального программного обеспечения для разработки программного продукта</vt:lpstr>
      <vt:lpstr>Выбор инструментального используемого языка</vt:lpstr>
      <vt:lpstr>Фрагмент разработкие!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2023-03-08T12:47:05Z</dcterms:created>
  <dcterms:modified xsi:type="dcterms:W3CDTF">2023-03-08T14:26:33Z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