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7080-EEF3-464F-AEDB-3797ED677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FCBB5-2682-4807-BC75-F0FD746ED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79C74-7484-496B-A4BE-68F8DB89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754B-52AB-4A43-835C-C504D7B2C59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ED788-CAF6-4764-8DAA-0E3D9503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498D5-83EB-4090-8283-8A3862EA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0693-A62C-4CC6-A47D-048D1F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CF1C-D234-419D-A6D4-DB9920CD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BDDB-A2D1-4FFF-970B-FDE7832B6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59BF-6C91-4C50-B47E-D473C051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754B-52AB-4A43-835C-C504D7B2C59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DA84-C711-42F6-BDD9-69E4689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5C99-2680-4257-8BA7-19375530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0693-A62C-4CC6-A47D-048D1F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5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21827-2125-43B0-959A-8B990AFD4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D6F4A-ACA2-49D0-A82A-29F609B4D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380D-AADA-472F-858D-F229D6A8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754B-52AB-4A43-835C-C504D7B2C59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0A2B4-C618-4529-A82C-A5B20345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D5BB-443A-45DC-87C6-2C97431F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0693-A62C-4CC6-A47D-048D1F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4B2F-0CAF-4482-A799-DA386D85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F789-E606-4842-A088-EED66E6D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DE70-CCC4-4976-9453-C6F026DC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754B-52AB-4A43-835C-C504D7B2C59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1F5-BDEE-45D0-85A9-5A26FD1E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4BD75-E8B2-44FB-8547-6624EAB7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0693-A62C-4CC6-A47D-048D1F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0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BFA8-9A66-465D-9786-33D000A0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B8276-9098-42D6-A888-9B2F6A4B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F57E-A122-491F-A692-1309EC51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754B-52AB-4A43-835C-C504D7B2C59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F24BF-0D52-4D10-BD7E-98B0E47B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53579-BA11-4CF8-B3C6-59964BC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0693-A62C-4CC6-A47D-048D1F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7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BC9C-D5F0-4A78-BB74-01D6FD14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7F0D-AAC7-4AF4-9104-1F9469A51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35741-9A6A-44E1-93C2-EDB699E2A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719AE-2254-46B6-951D-9458DC55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754B-52AB-4A43-835C-C504D7B2C59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77FC8-D8B9-4D00-939E-BC3547EF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BCE4A-2E31-43F8-A571-5CFAA471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0693-A62C-4CC6-A47D-048D1F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8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0486-B2E8-4508-B3D0-84F923A8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88A92-5DC3-4EC7-B661-158F3F3C0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656CB-0F75-4AC5-AA7A-C08B330CA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70A2C-E7B5-455A-A10A-96F4CCC1A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1807D-2D98-4737-AAD6-953B89327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EAD3D-0D19-455D-BEA2-E0B19101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754B-52AB-4A43-835C-C504D7B2C59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36549-F33E-41AC-AF95-8A750434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BCA05-C5D8-49C6-A327-272C5A84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0693-A62C-4CC6-A47D-048D1F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CA4A-B3F9-479C-919A-3978D5D5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CC2D6-DD7F-4879-B99D-F065B2F7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754B-52AB-4A43-835C-C504D7B2C59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1CB05-7752-476E-996C-661BB7EF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0F2CF-4629-440F-A2BB-56633CF3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0693-A62C-4CC6-A47D-048D1F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1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DD367-5CC0-40BC-93AE-46610ADB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754B-52AB-4A43-835C-C504D7B2C59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89178-DB6A-4FC1-958E-D7F49DB9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5DDCD-7EED-4E03-AB13-DE9AE9E9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0693-A62C-4CC6-A47D-048D1F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8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E193-0A9D-4613-9EE9-B4E14FE9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B509-4889-4D98-9271-A6D2C5A2E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1AC5F-8D06-4C4C-BFE6-D7B7AB555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57135-EF73-40DC-923E-347F4F62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754B-52AB-4A43-835C-C504D7B2C59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3F1D8-FF0E-4057-A446-D127742D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13F92-EF37-4330-B017-2CD433F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0693-A62C-4CC6-A47D-048D1F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3488-B2D0-488C-AFB7-B6D88845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DFDD2-8051-4570-90C2-B0B60A939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2B3FB-2BD3-4581-8385-A49A6A520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97513-A5D3-43C9-9F64-ED76197B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754B-52AB-4A43-835C-C504D7B2C59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2870-4525-4D6D-9310-36D05C5E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EF449-627F-45C0-BFDC-86668179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0693-A62C-4CC6-A47D-048D1F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DA10C-307B-4B34-A62A-9718C772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55488-A576-463D-BBBA-11CCBBF5A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3140-9A2A-4A2F-8E26-0D9F2A691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D754B-52AB-4A43-835C-C504D7B2C59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C31-4F62-484A-9AAB-BC31DE957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6ADD-F5D2-4502-902F-93E7DE0DF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0693-A62C-4CC6-A47D-048D1F2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8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372215-DDE7-4FAD-988C-FC979C1A0151}"/>
              </a:ext>
            </a:extLst>
          </p:cNvPr>
          <p:cNvSpPr/>
          <p:nvPr/>
        </p:nvSpPr>
        <p:spPr>
          <a:xfrm>
            <a:off x="2684475" y="2426784"/>
            <a:ext cx="1686187" cy="5536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Mbed LPC1768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192CCF-B811-42CA-BE4E-0BCBF2DFCBDD}"/>
              </a:ext>
            </a:extLst>
          </p:cNvPr>
          <p:cNvSpPr/>
          <p:nvPr/>
        </p:nvSpPr>
        <p:spPr>
          <a:xfrm>
            <a:off x="5968072" y="2426784"/>
            <a:ext cx="1240174" cy="5536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FF26F8C-7C7C-47DE-895F-30A0BDC3D477}"/>
              </a:ext>
            </a:extLst>
          </p:cNvPr>
          <p:cNvSpPr/>
          <p:nvPr/>
        </p:nvSpPr>
        <p:spPr>
          <a:xfrm>
            <a:off x="4370662" y="2751859"/>
            <a:ext cx="1597410" cy="1510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3A47C-605F-4404-97CD-9E5410E4E944}"/>
              </a:ext>
            </a:extLst>
          </p:cNvPr>
          <p:cNvSpPr txBox="1"/>
          <p:nvPr/>
        </p:nvSpPr>
        <p:spPr>
          <a:xfrm>
            <a:off x="4787668" y="2418394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6F24C-738E-4824-B70C-CFEDBFC721D0}"/>
              </a:ext>
            </a:extLst>
          </p:cNvPr>
          <p:cNvSpPr/>
          <p:nvPr/>
        </p:nvSpPr>
        <p:spPr>
          <a:xfrm>
            <a:off x="8805656" y="2284386"/>
            <a:ext cx="1756791" cy="855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Assistant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0AA4640-1A1C-45A9-8D58-1DAA1EB0C410}"/>
              </a:ext>
            </a:extLst>
          </p:cNvPr>
          <p:cNvSpPr/>
          <p:nvPr/>
        </p:nvSpPr>
        <p:spPr>
          <a:xfrm>
            <a:off x="7199507" y="2712225"/>
            <a:ext cx="1597410" cy="1510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39B2CB-004E-4CE2-A729-6CA3A4FA594B}"/>
              </a:ext>
            </a:extLst>
          </p:cNvPr>
          <p:cNvSpPr txBox="1"/>
          <p:nvPr/>
        </p:nvSpPr>
        <p:spPr>
          <a:xfrm>
            <a:off x="7437895" y="2350849"/>
            <a:ext cx="124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Native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13C0C-08A1-4743-BDC7-B23C0E80D688}"/>
              </a:ext>
            </a:extLst>
          </p:cNvPr>
          <p:cNvSpPr txBox="1"/>
          <p:nvPr/>
        </p:nvSpPr>
        <p:spPr>
          <a:xfrm>
            <a:off x="7676283" y="2827359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WIFI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184E11-CF42-4BDD-AEB4-BA16A2858888}"/>
              </a:ext>
            </a:extLst>
          </p:cNvPr>
          <p:cNvSpPr/>
          <p:nvPr/>
        </p:nvSpPr>
        <p:spPr>
          <a:xfrm>
            <a:off x="8805656" y="289204"/>
            <a:ext cx="1756791" cy="8556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Broker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8DC7C136-1A28-40FA-8DEE-8C324DC8C41B}"/>
              </a:ext>
            </a:extLst>
          </p:cNvPr>
          <p:cNvSpPr/>
          <p:nvPr/>
        </p:nvSpPr>
        <p:spPr>
          <a:xfrm>
            <a:off x="9587577" y="1144881"/>
            <a:ext cx="202375" cy="113950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A146A-6403-420D-8C92-B9E5E7254F0F}"/>
              </a:ext>
            </a:extLst>
          </p:cNvPr>
          <p:cNvSpPr txBox="1"/>
          <p:nvPr/>
        </p:nvSpPr>
        <p:spPr>
          <a:xfrm>
            <a:off x="9684051" y="1327826"/>
            <a:ext cx="461665" cy="7189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MQTT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866B2C1-7686-44BC-8233-9FFD4173B92F}"/>
              </a:ext>
            </a:extLst>
          </p:cNvPr>
          <p:cNvSpPr/>
          <p:nvPr/>
        </p:nvSpPr>
        <p:spPr>
          <a:xfrm rot="19560294">
            <a:off x="6327037" y="1470881"/>
            <a:ext cx="2657808" cy="232776"/>
          </a:xfrm>
          <a:prstGeom prst="leftRightArrow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0B25E0-4E21-4901-8B5B-ACC01EA2B416}"/>
              </a:ext>
            </a:extLst>
          </p:cNvPr>
          <p:cNvSpPr txBox="1"/>
          <p:nvPr/>
        </p:nvSpPr>
        <p:spPr>
          <a:xfrm rot="3365847">
            <a:off x="7262293" y="1020254"/>
            <a:ext cx="461665" cy="7189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MQTT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5E1C55-41AB-4000-9306-868BC0404C11}"/>
              </a:ext>
            </a:extLst>
          </p:cNvPr>
          <p:cNvSpPr/>
          <p:nvPr/>
        </p:nvSpPr>
        <p:spPr>
          <a:xfrm>
            <a:off x="2185936" y="4100120"/>
            <a:ext cx="2377675" cy="25945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IO Devices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8B772A85-D939-4BBF-B941-3D7110496A23}"/>
              </a:ext>
            </a:extLst>
          </p:cNvPr>
          <p:cNvSpPr/>
          <p:nvPr/>
        </p:nvSpPr>
        <p:spPr>
          <a:xfrm rot="16200000">
            <a:off x="2934929" y="3478113"/>
            <a:ext cx="1123748" cy="12026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AAB03D-2DC4-4D39-963D-34C3F5C17755}"/>
              </a:ext>
            </a:extLst>
          </p:cNvPr>
          <p:cNvSpPr txBox="1"/>
          <p:nvPr/>
        </p:nvSpPr>
        <p:spPr>
          <a:xfrm>
            <a:off x="2581366" y="3399692"/>
            <a:ext cx="220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Physical    Connection</a:t>
            </a:r>
          </a:p>
        </p:txBody>
      </p:sp>
      <p:pic>
        <p:nvPicPr>
          <p:cNvPr id="1026" name="Picture 2" descr="Grayhill 95C06C3RAT Tactile Switches">
            <a:extLst>
              <a:ext uri="{FF2B5EF4-FFF2-40B4-BE49-F238E27FC236}">
                <a16:creationId xmlns:a16="http://schemas.microsoft.com/office/drawing/2014/main" id="{813A0B50-28C5-4459-A6AB-90E9ED3F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75" y="4706181"/>
            <a:ext cx="464305" cy="5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0 Pieces Clear LED Light Emitting Diodes Bulb LED Lamp, 5 mm (Multicolor)">
            <a:extLst>
              <a:ext uri="{FF2B5EF4-FFF2-40B4-BE49-F238E27FC236}">
                <a16:creationId xmlns:a16="http://schemas.microsoft.com/office/drawing/2014/main" id="{7298BD13-F5FE-4AB8-B3A2-0DB8291F7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986" y="4617989"/>
            <a:ext cx="963547" cy="98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.44&quot; Intelligent TFT-LCD module Starter Kit for Arduino">
            <a:extLst>
              <a:ext uri="{FF2B5EF4-FFF2-40B4-BE49-F238E27FC236}">
                <a16:creationId xmlns:a16="http://schemas.microsoft.com/office/drawing/2014/main" id="{EE499C97-FAE2-4E70-8E56-1867A5C6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36" y="5487082"/>
            <a:ext cx="1230753" cy="98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N-13944 - SparkFun | 9DoF Sensor Stick | Evelta">
            <a:extLst>
              <a:ext uri="{FF2B5EF4-FFF2-40B4-BE49-F238E27FC236}">
                <a16:creationId xmlns:a16="http://schemas.microsoft.com/office/drawing/2014/main" id="{620A714D-D3FC-43E8-8E64-D1B5CC4F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780" y="5297380"/>
            <a:ext cx="1520983" cy="152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21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Zhihao Yu</dc:creator>
  <cp:lastModifiedBy>Zhihao Yu</cp:lastModifiedBy>
  <cp:revision>3</cp:revision>
  <dcterms:created xsi:type="dcterms:W3CDTF">2020-11-30T08:20:53Z</dcterms:created>
  <dcterms:modified xsi:type="dcterms:W3CDTF">2020-11-30T08:34:13Z</dcterms:modified>
</cp:coreProperties>
</file>