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3"/>
  </p:notesMasterIdLst>
  <p:sldIdLst>
    <p:sldId id="256" r:id="rId2"/>
    <p:sldId id="310" r:id="rId3"/>
    <p:sldId id="311" r:id="rId4"/>
    <p:sldId id="312" r:id="rId5"/>
    <p:sldId id="319" r:id="rId6"/>
    <p:sldId id="313" r:id="rId7"/>
    <p:sldId id="314" r:id="rId8"/>
    <p:sldId id="315" r:id="rId9"/>
    <p:sldId id="316" r:id="rId10"/>
    <p:sldId id="318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8"/>
    <p:restoredTop sz="94427"/>
  </p:normalViewPr>
  <p:slideViewPr>
    <p:cSldViewPr snapToGrid="0" snapToObjects="1" showGuides="1">
      <p:cViewPr>
        <p:scale>
          <a:sx n="100" d="100"/>
          <a:sy n="100" d="100"/>
        </p:scale>
        <p:origin x="856" y="2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11/9/17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we decide to focus on this problem?</a:t>
            </a:r>
          </a:p>
          <a:p>
            <a:pPr lvl="1"/>
            <a:r>
              <a:rPr lang="en-US" dirty="0" smtClean="0"/>
              <a:t>What steps will you take to solve the problem? List the steps clearly. 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/>
              <a:t>For each step in your solution describe the inputs, the manipulations that take place, the outputs produced</a:t>
            </a:r>
            <a:r>
              <a:rPr lang="en-US" dirty="0" smtClean="0"/>
              <a:t>. Steps you’ll probably use:</a:t>
            </a:r>
          </a:p>
          <a:p>
            <a:pPr lvl="1"/>
            <a:r>
              <a:rPr lang="en-US" sz="1900" dirty="0"/>
              <a:t>Visualize</a:t>
            </a:r>
          </a:p>
          <a:p>
            <a:pPr lvl="1"/>
            <a:r>
              <a:rPr lang="en-US" sz="1900" dirty="0"/>
              <a:t>Process the data for missing values and other issues</a:t>
            </a:r>
          </a:p>
          <a:p>
            <a:pPr lvl="1"/>
            <a:r>
              <a:rPr lang="en-US" sz="1900" dirty="0"/>
              <a:t>Select/construct features</a:t>
            </a:r>
          </a:p>
          <a:p>
            <a:pPr lvl="1"/>
            <a:r>
              <a:rPr lang="mr-IN" sz="1900" dirty="0"/>
              <a:t>…</a:t>
            </a:r>
            <a:endParaRPr lang="en-US" sz="1900" dirty="0"/>
          </a:p>
          <a:p>
            <a:pPr lvl="1"/>
            <a:r>
              <a:rPr lang="en-US" sz="1900" dirty="0"/>
              <a:t>Create models and select the one that works best</a:t>
            </a:r>
          </a:p>
          <a:p>
            <a:r>
              <a:rPr lang="en-US" dirty="0" smtClean="0"/>
              <a:t>Write up your results </a:t>
            </a:r>
            <a:r>
              <a:rPr lang="mr-IN" dirty="0" smtClean="0"/>
              <a:t>–</a:t>
            </a:r>
            <a:r>
              <a:rPr lang="en-US" dirty="0" smtClean="0"/>
              <a:t> 10 to 15 (max) </a:t>
            </a:r>
            <a:r>
              <a:rPr lang="en-US" dirty="0" smtClean="0"/>
              <a:t>slides </a:t>
            </a:r>
            <a:r>
              <a:rPr lang="mr-IN" dirty="0" smtClean="0"/>
              <a:t>–</a:t>
            </a:r>
            <a:r>
              <a:rPr lang="en-US" dirty="0" smtClean="0"/>
              <a:t> see slides below for additional information.</a:t>
            </a:r>
            <a:endParaRPr lang="en-US" dirty="0" smtClean="0"/>
          </a:p>
          <a:p>
            <a:pPr lvl="1"/>
            <a:r>
              <a:rPr lang="en-US" dirty="0" smtClean="0"/>
              <a:t>Describe the business problem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 smtClean="0"/>
              <a:t>the data</a:t>
            </a:r>
          </a:p>
          <a:p>
            <a:pPr lvl="1"/>
            <a:r>
              <a:rPr lang="en-US" dirty="0" smtClean="0"/>
              <a:t>Explain your approach</a:t>
            </a:r>
          </a:p>
          <a:p>
            <a:pPr lvl="1"/>
            <a:r>
              <a:rPr lang="en-US" dirty="0" smtClean="0"/>
              <a:t>Show your main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Outline challenges</a:t>
            </a:r>
            <a:r>
              <a:rPr lang="en-US" dirty="0" smtClean="0"/>
              <a:t>, assumptions, limitations under which results hold, other interesting things to </a:t>
            </a:r>
            <a:r>
              <a:rPr lang="en-US" dirty="0" smtClean="0"/>
              <a:t>pursue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your </a:t>
            </a:r>
            <a:r>
              <a:rPr lang="en-US" dirty="0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23279</TotalTime>
  <Words>746</Words>
  <Application>Microsoft Macintosh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501</cp:revision>
  <cp:lastPrinted>2017-04-27T14:07:35Z</cp:lastPrinted>
  <dcterms:created xsi:type="dcterms:W3CDTF">2017-03-27T13:30:07Z</dcterms:created>
  <dcterms:modified xsi:type="dcterms:W3CDTF">2017-11-12T03:22:13Z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