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6"/>
  </p:notesMasterIdLst>
  <p:sldIdLst>
    <p:sldId id="256" r:id="rId2"/>
    <p:sldId id="310" r:id="rId3"/>
    <p:sldId id="311" r:id="rId4"/>
    <p:sldId id="31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2"/>
    <p:restoredTop sz="94427"/>
  </p:normalViewPr>
  <p:slideViewPr>
    <p:cSldViewPr snapToGrid="0" snapToObjects="1" showGuides="1">
      <p:cViewPr varScale="1">
        <p:scale>
          <a:sx n="102" d="100"/>
          <a:sy n="102" d="100"/>
        </p:scale>
        <p:origin x="808" y="17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10/26/17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2017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Presentation (Friday, Dec 1)</a:t>
            </a:r>
          </a:p>
          <a:p>
            <a:r>
              <a:rPr lang="en-US" dirty="0" smtClean="0"/>
              <a:t>Applied Problems @ frontier of Machine Learning</a:t>
            </a:r>
          </a:p>
          <a:p>
            <a:r>
              <a:rPr lang="en-US" dirty="0" smtClean="0"/>
              <a:t>Practitioner Interviews</a:t>
            </a:r>
          </a:p>
          <a:p>
            <a:r>
              <a:rPr lang="en-US" dirty="0" smtClean="0"/>
              <a:t>Course Review</a:t>
            </a:r>
          </a:p>
          <a:p>
            <a:r>
              <a:rPr lang="en-US" dirty="0" smtClean="0"/>
              <a:t>Final Team Challenge (Sunday, Dec 3 closing Presentation)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</a:t>
            </a:r>
          </a:p>
          <a:p>
            <a:r>
              <a:rPr lang="en-US" dirty="0" smtClean="0"/>
              <a:t>Pre-work in October/November to prepare Team Presentation</a:t>
            </a:r>
          </a:p>
          <a:p>
            <a:r>
              <a:rPr lang="en-US" dirty="0"/>
              <a:t>Data Sets &amp; Teams assigned week of Oct </a:t>
            </a:r>
            <a:r>
              <a:rPr lang="en-US" dirty="0" smtClean="0"/>
              <a:t>16 </a:t>
            </a:r>
          </a:p>
          <a:p>
            <a:r>
              <a:rPr lang="en-US" dirty="0" smtClean="0"/>
              <a:t>Team Assignments</a:t>
            </a:r>
          </a:p>
          <a:p>
            <a:r>
              <a:rPr lang="en-US" dirty="0" smtClean="0"/>
              <a:t>Saturday, Dec 2 - Teamwork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4488" y="1285875"/>
            <a:ext cx="4171950" cy="44291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take a few seconds to look up your teammates.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team has 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1171"/>
            <a:ext cx="9601200" cy="44759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What kinds of problems will this data set help solve?</a:t>
            </a:r>
          </a:p>
          <a:p>
            <a:pPr lvl="1"/>
            <a:r>
              <a:rPr lang="en-US" dirty="0" smtClean="0"/>
              <a:t>List of business problems that can be solved by regression (features, target)</a:t>
            </a:r>
          </a:p>
          <a:p>
            <a:pPr lvl="1"/>
            <a:r>
              <a:rPr lang="en-US" dirty="0" smtClean="0"/>
              <a:t>List of business problems that can be solved by logistic regression (features, target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What </a:t>
            </a:r>
            <a:r>
              <a:rPr lang="en-US" i="1" dirty="0" smtClean="0"/>
              <a:t>one</a:t>
            </a:r>
            <a:r>
              <a:rPr lang="en-US" dirty="0" smtClean="0"/>
              <a:t> problem is the team going to solve? How and why did we decide to focus on this problem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steps will you take to solve the problem? List the steps clearly. </a:t>
            </a:r>
          </a:p>
          <a:p>
            <a:r>
              <a:rPr lang="en-US" dirty="0" smtClean="0"/>
              <a:t>Solve</a:t>
            </a:r>
            <a:endParaRPr lang="en-US" dirty="0" smtClean="0"/>
          </a:p>
          <a:p>
            <a:pPr lvl="1"/>
            <a:r>
              <a:rPr lang="en-US" dirty="0"/>
              <a:t>For each step in your solution describe the inputs, the manipulations that take place, the outputs produced</a:t>
            </a:r>
            <a:r>
              <a:rPr lang="en-US" dirty="0" smtClean="0"/>
              <a:t>. Steps you’ll probably use:</a:t>
            </a:r>
            <a:endParaRPr lang="en-US" dirty="0" smtClean="0"/>
          </a:p>
          <a:p>
            <a:pPr lvl="2"/>
            <a:r>
              <a:rPr lang="en-US" dirty="0" smtClean="0"/>
              <a:t>Visualize</a:t>
            </a:r>
            <a:endParaRPr lang="en-US" dirty="0" smtClean="0"/>
          </a:p>
          <a:p>
            <a:pPr lvl="2"/>
            <a:r>
              <a:rPr lang="en-US" dirty="0" smtClean="0"/>
              <a:t>Select/construct features</a:t>
            </a:r>
          </a:p>
          <a:p>
            <a:pPr lvl="2"/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smtClean="0"/>
              <a:t>Create models and select the one that works </a:t>
            </a:r>
            <a:r>
              <a:rPr lang="en-US" dirty="0" smtClean="0"/>
              <a:t>best</a:t>
            </a:r>
          </a:p>
          <a:p>
            <a:pPr lvl="2"/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Write up your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255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Assignment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18895</TotalTime>
  <Words>330</Words>
  <Application>Microsoft Macintosh PowerPoint</Application>
  <PresentationFormat>Widescreen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Overview</vt:lpstr>
      <vt:lpstr>CAPSTONE: Intensive Weekend (Dec 1, 2, 3)</vt:lpstr>
      <vt:lpstr>CAPSTONE: Intensive Weekend (Dec 1, 2, 3)</vt:lpstr>
      <vt:lpstr>CAPSTONE: Intensive Weekend (Dec 1, 2, 3)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Jitendra Subramanyam</cp:lastModifiedBy>
  <cp:revision>472</cp:revision>
  <cp:lastPrinted>2017-04-27T14:07:35Z</cp:lastPrinted>
  <dcterms:created xsi:type="dcterms:W3CDTF">2017-03-27T13:30:07Z</dcterms:created>
  <dcterms:modified xsi:type="dcterms:W3CDTF">2017-10-26T18:46:58Z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