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notesMasterIdLst>
    <p:notesMasterId r:id="rId6"/>
  </p:notesMasterIdLst>
  <p:sldIdLst>
    <p:sldId id="256" r:id="rId2"/>
    <p:sldId id="310" r:id="rId3"/>
    <p:sldId id="311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2"/>
    <p:restoredTop sz="94427"/>
  </p:normalViewPr>
  <p:slideViewPr>
    <p:cSldViewPr snapToGrid="0" snapToObjects="1" showGuides="1">
      <p:cViewPr varScale="1">
        <p:scale>
          <a:sx n="102" d="100"/>
          <a:sy n="102" d="100"/>
        </p:scale>
        <p:origin x="808" y="17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CE07D-E24D-1946-829B-94070D81B3C6}" type="datetimeFigureOut">
              <a:rPr lang="en-US" smtClean="0"/>
              <a:t>10/16/17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ED5A-BFD4-B94D-85DF-5549A5AF1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3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45ED5A-BFD4-B94D-85DF-5549A5AF1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9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8146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9877"/>
            <a:ext cx="10058400" cy="481232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47194" y="6272784"/>
            <a:ext cx="3273552" cy="365125"/>
          </a:xfrm>
        </p:spPr>
        <p:txBody>
          <a:bodyPr/>
          <a:lstStyle/>
          <a:p>
            <a:fld id="{528FC5F6-F338-4AE4-BB23-26385BCFC423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10/16/17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10/16/17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5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MGMT E-5072, Fall 2017</a:t>
            </a:r>
          </a:p>
          <a:p>
            <a:r>
              <a:rPr lang="en-US" dirty="0" smtClean="0"/>
              <a:t>Data Literacy in the Age of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1478"/>
            <a:ext cx="9601200" cy="4475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Presentation (Friday, Dec 1)</a:t>
            </a:r>
          </a:p>
          <a:p>
            <a:r>
              <a:rPr lang="en-US" dirty="0" smtClean="0"/>
              <a:t>Applied Problems @ frontier of Machine Learning</a:t>
            </a:r>
          </a:p>
          <a:p>
            <a:r>
              <a:rPr lang="en-US" dirty="0" smtClean="0"/>
              <a:t>Practitioner Interviews</a:t>
            </a:r>
          </a:p>
          <a:p>
            <a:r>
              <a:rPr lang="en-US" dirty="0" smtClean="0"/>
              <a:t>Course Review</a:t>
            </a:r>
          </a:p>
          <a:p>
            <a:r>
              <a:rPr lang="en-US" dirty="0" smtClean="0"/>
              <a:t>Final Team Challenge (Sunday, Dec 3 closing Presentation)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</a:t>
            </a:r>
          </a:p>
          <a:p>
            <a:r>
              <a:rPr lang="en-US" dirty="0" smtClean="0"/>
              <a:t>Pre-work </a:t>
            </a:r>
            <a:r>
              <a:rPr lang="en-US" dirty="0" smtClean="0"/>
              <a:t>in October/November to prepare Team Presentation</a:t>
            </a:r>
          </a:p>
          <a:p>
            <a:r>
              <a:rPr lang="en-US" dirty="0"/>
              <a:t>Data Sets &amp; Teams assigned week of Oct </a:t>
            </a:r>
            <a:r>
              <a:rPr lang="en-US" dirty="0" smtClean="0"/>
              <a:t>16 </a:t>
            </a:r>
          </a:p>
          <a:p>
            <a:r>
              <a:rPr lang="en-US" dirty="0" smtClean="0"/>
              <a:t>Team Assignments</a:t>
            </a:r>
          </a:p>
          <a:p>
            <a:r>
              <a:rPr lang="en-US" dirty="0" smtClean="0"/>
              <a:t>Saturday, Dec 2 - Teamwork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14488" y="1285875"/>
            <a:ext cx="4171950" cy="442913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32466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Each team has 5-6 members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Teams have been assigned on Canvas. Please take a few seconds to look up your teammates.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team has its own Page on Canvas where team specific information (e.g. raw files and announcements) will be posted. Feel free to use other features of your Team </a:t>
            </a:r>
            <a:r>
              <a:rPr lang="en-US" dirty="0"/>
              <a:t>P</a:t>
            </a:r>
            <a:r>
              <a:rPr lang="en-US" dirty="0" smtClean="0"/>
              <a:t>age (e.g. Discussions) to facilitate your team work. </a:t>
            </a:r>
          </a:p>
          <a:p>
            <a:endParaRPr lang="en-US" dirty="0"/>
          </a:p>
          <a:p>
            <a:r>
              <a:rPr lang="en-US" dirty="0" smtClean="0"/>
              <a:t>The Data Set for each team has been posted on the Team Page. Take some time to familiarize yourself with the raw data.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3074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Teams and </a:t>
            </a:r>
            <a:r>
              <a:rPr lang="en-US" sz="2400" smtClean="0"/>
              <a:t>Data Sets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697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5678"/>
          </a:xfrm>
        </p:spPr>
        <p:txBody>
          <a:bodyPr>
            <a:normAutofit/>
          </a:bodyPr>
          <a:lstStyle/>
          <a:p>
            <a:r>
              <a:rPr lang="en-US" dirty="0" smtClean="0"/>
              <a:t>CAPSTONE: Intensive Weekend (Dec 1, 2,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41171"/>
            <a:ext cx="9601200" cy="4475922"/>
          </a:xfrm>
        </p:spPr>
        <p:txBody>
          <a:bodyPr>
            <a:normAutofit/>
          </a:bodyPr>
          <a:lstStyle/>
          <a:p>
            <a:r>
              <a:rPr lang="en-US" dirty="0" smtClean="0"/>
              <a:t>Explore</a:t>
            </a:r>
          </a:p>
          <a:p>
            <a:pPr lvl="1"/>
            <a:r>
              <a:rPr lang="en-US" dirty="0" smtClean="0"/>
              <a:t>What kinds of problems will this data set help solve?</a:t>
            </a:r>
          </a:p>
          <a:p>
            <a:pPr lvl="1"/>
            <a:r>
              <a:rPr lang="en-US" dirty="0" smtClean="0"/>
              <a:t>List of business problems that can be solved by regression (features, target)</a:t>
            </a:r>
          </a:p>
          <a:p>
            <a:pPr lvl="1"/>
            <a:r>
              <a:rPr lang="en-US" dirty="0" smtClean="0"/>
              <a:t>List of business problems that can be solved by logistic regression (features, target)</a:t>
            </a:r>
          </a:p>
          <a:p>
            <a:r>
              <a:rPr lang="en-US" dirty="0" smtClean="0"/>
              <a:t>Decide</a:t>
            </a:r>
          </a:p>
          <a:p>
            <a:pPr lvl="1"/>
            <a:r>
              <a:rPr lang="en-US" dirty="0" smtClean="0"/>
              <a:t>What </a:t>
            </a:r>
            <a:r>
              <a:rPr lang="en-US" i="1" dirty="0" smtClean="0"/>
              <a:t>one</a:t>
            </a:r>
            <a:r>
              <a:rPr lang="en-US" dirty="0" smtClean="0"/>
              <a:t> problem is the team going to solve? How and why did </a:t>
            </a:r>
            <a:r>
              <a:rPr lang="en-US" dirty="0" smtClean="0"/>
              <a:t>we</a:t>
            </a:r>
            <a:r>
              <a:rPr lang="en-US" dirty="0" smtClean="0"/>
              <a:t> </a:t>
            </a:r>
            <a:r>
              <a:rPr lang="en-US" dirty="0" smtClean="0"/>
              <a:t>decide to focus on this problem?</a:t>
            </a:r>
          </a:p>
          <a:p>
            <a:r>
              <a:rPr lang="en-US" dirty="0" smtClean="0"/>
              <a:t>Solve</a:t>
            </a:r>
          </a:p>
          <a:p>
            <a:pPr lvl="1"/>
            <a:r>
              <a:rPr lang="en-US" dirty="0" smtClean="0"/>
              <a:t>Visualize</a:t>
            </a:r>
          </a:p>
          <a:p>
            <a:pPr lvl="1"/>
            <a:r>
              <a:rPr lang="en-US" dirty="0" smtClean="0"/>
              <a:t>Select/construct features</a:t>
            </a:r>
          </a:p>
          <a:p>
            <a:pPr lvl="1"/>
            <a:r>
              <a:rPr lang="en-US" dirty="0" smtClean="0"/>
              <a:t>Create models and select the one that works best</a:t>
            </a:r>
          </a:p>
          <a:p>
            <a:pPr lvl="1"/>
            <a:r>
              <a:rPr lang="en-US" dirty="0" smtClean="0"/>
              <a:t>Write up your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279506"/>
            <a:ext cx="2552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Assignment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1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18690</TotalTime>
  <Words>288</Words>
  <Application>Microsoft Macintosh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Rockwell</vt:lpstr>
      <vt:lpstr>Rockwell Condensed</vt:lpstr>
      <vt:lpstr>Rockwell Extra Bold</vt:lpstr>
      <vt:lpstr>Wingdings</vt:lpstr>
      <vt:lpstr>Wood Type</vt:lpstr>
      <vt:lpstr>Overview</vt:lpstr>
      <vt:lpstr>CAPSTONE: Intensive Weekend (Dec 1, 2, 3)</vt:lpstr>
      <vt:lpstr>CAPSTONE: Intensive Weekend (Dec 1, 2, 3)</vt:lpstr>
      <vt:lpstr>CAPSTONE: Intensive Weekend (Dec 1, 2, 3)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Strategy</dc:title>
  <dc:creator>Jitendra Subramanyam</dc:creator>
  <cp:lastModifiedBy>Jitendra Subramanyam</cp:lastModifiedBy>
  <cp:revision>468</cp:revision>
  <cp:lastPrinted>2017-04-27T14:07:35Z</cp:lastPrinted>
  <dcterms:created xsi:type="dcterms:W3CDTF">2017-03-27T13:30:07Z</dcterms:created>
  <dcterms:modified xsi:type="dcterms:W3CDTF">2017-10-17T20:29:37Z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ppReportDate">
    <vt:lpwstr/>
  </property>
  <property fmtid="{D5CDD505-2E9C-101B-9397-08002B2CF9AE}" pid="3" name="WppReportVersion">
    <vt:lpwstr>Version 1.0</vt:lpwstr>
  </property>
  <property fmtid="{D5CDD505-2E9C-101B-9397-08002B2CF9AE}" pid="4" name="WppReportDraft">
    <vt:lpwstr>(Draft)</vt:lpwstr>
  </property>
  <property fmtid="{D5CDD505-2E9C-101B-9397-08002B2CF9AE}" pid="5" name="WppReportCurrencySymbol">
    <vt:lpwstr>$</vt:lpwstr>
  </property>
  <property fmtid="{D5CDD505-2E9C-101B-9397-08002B2CF9AE}" pid="6" name="WppReportDashboardTitleText">
    <vt:lpwstr>Dashboard</vt:lpwstr>
  </property>
  <property fmtid="{D5CDD505-2E9C-101B-9397-08002B2CF9AE}" pid="7" name="WppReportShortPageNumberFormat">
    <vt:lpwstr>Page &lt;#&gt;</vt:lpwstr>
  </property>
  <property fmtid="{D5CDD505-2E9C-101B-9397-08002B2CF9AE}" pid="8" name="WppReportLongPageNumberFormat">
    <vt:lpwstr>Page &lt;#&gt; of &lt;PageCount&gt;</vt:lpwstr>
  </property>
  <property fmtid="{D5CDD505-2E9C-101B-9397-08002B2CF9AE}" pid="9" name="WppReportTocTitleText">
    <vt:lpwstr>Table of contents</vt:lpwstr>
  </property>
  <property fmtid="{D5CDD505-2E9C-101B-9397-08002B2CF9AE}" pid="10" name="WppReportIsTocUpdateRecommended">
    <vt:bool>true</vt:bool>
  </property>
  <property fmtid="{D5CDD505-2E9C-101B-9397-08002B2CF9AE}" pid="11" name="WppReportPropertiesLastWrittenToDocument">
    <vt:filetime>2017-10-16T20:19:37Z</vt:filetime>
  </property>
</Properties>
</file>