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EAEAE"/>
    <a:srgbClr val="313131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413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6"/>
          <a:stretch/>
        </p:blipFill>
        <p:spPr>
          <a:xfrm>
            <a:off x="326571" y="457199"/>
            <a:ext cx="2401720" cy="13846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5640" y="664089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entury Gothic" panose="020B0502020202020204" pitchFamily="34" charset="0"/>
              </a:rPr>
              <a:t>ELJAY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639" y="1264764"/>
            <a:ext cx="18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ENTERPRISE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5483" y="68179"/>
            <a:ext cx="19367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Top Brand Shopping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379" y="69187"/>
            <a:ext cx="6495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Login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4340" y="68179"/>
            <a:ext cx="22717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APENG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Enterprise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0801" y="681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Help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6920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545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3125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264900" y="-3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2353897"/>
            <a:ext cx="12192000" cy="4504103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89617" y="197753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FOOTWEAR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2429673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08729" y="197753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SHIRTS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flipV="1">
            <a:off x="3930401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69427" y="197753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BACKPACKS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flipV="1">
            <a:off x="5809483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52721" y="196866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WATCHES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7686199" y="2072399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373705"/>
            <a:ext cx="12192000" cy="484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28291" y="5055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436" y="6461963"/>
            <a:ext cx="43717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© 2019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APENG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ENTERPRISE™. All Rights Reserved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48650" y="888274"/>
            <a:ext cx="3579121" cy="5049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48651" y="98796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Brand Name, Model, Colorway</a:t>
            </a:r>
            <a:endParaRPr lang="en-US" sz="1400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b="22285"/>
          <a:stretch/>
        </p:blipFill>
        <p:spPr>
          <a:xfrm>
            <a:off x="784983" y="2515847"/>
            <a:ext cx="10637595" cy="38578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0646" y="2724408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VANS OLD SKOOL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9545" y="3369586"/>
            <a:ext cx="33890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One of the best skateboarding shoes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2692" y="3627405"/>
            <a:ext cx="643798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Available in variety of models and sizes, for men and women. Starting at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$80 ONLY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96066" y="4024800"/>
            <a:ext cx="190709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96066" y="4081437"/>
            <a:ext cx="190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TAKE A LOOK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04484" y="4108022"/>
            <a:ext cx="592546" cy="575481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687" y="4108021"/>
            <a:ext cx="592546" cy="575481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015419" y="887990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728487" y="886503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66220" y="882560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44" y="924740"/>
            <a:ext cx="431976" cy="4319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53" y="947298"/>
            <a:ext cx="442479" cy="44247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444317" y="99649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$0.00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" y="4192586"/>
            <a:ext cx="406349" cy="4063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1812">
            <a:off x="11626518" y="4189420"/>
            <a:ext cx="406349" cy="4063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250324" y="647648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Follow us on: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64" y="6429902"/>
            <a:ext cx="362054" cy="3620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17" y="6444419"/>
            <a:ext cx="356895" cy="3568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71" y="6429902"/>
            <a:ext cx="362053" cy="3620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25" y="6444419"/>
            <a:ext cx="347535" cy="3475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5" y="1968665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Arriola</dc:creator>
  <cp:lastModifiedBy>Magno, Babylyn (Student)</cp:lastModifiedBy>
  <cp:revision>15</cp:revision>
  <dcterms:created xsi:type="dcterms:W3CDTF">2019-07-31T23:24:20Z</dcterms:created>
  <dcterms:modified xsi:type="dcterms:W3CDTF">2019-08-15T01:34:28Z</dcterms:modified>
</cp:coreProperties>
</file>