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AEAEAE"/>
    <a:srgbClr val="313131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BCD2-75EB-493A-9171-06A631B7800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A372-55A5-43E7-8840-6CCD47F9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7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BCD2-75EB-493A-9171-06A631B7800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A372-55A5-43E7-8840-6CCD47F9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7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BCD2-75EB-493A-9171-06A631B7800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A372-55A5-43E7-8840-6CCD47F9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9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BCD2-75EB-493A-9171-06A631B7800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A372-55A5-43E7-8840-6CCD47F9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1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BCD2-75EB-493A-9171-06A631B7800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A372-55A5-43E7-8840-6CCD47F9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2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BCD2-75EB-493A-9171-06A631B7800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A372-55A5-43E7-8840-6CCD47F9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0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BCD2-75EB-493A-9171-06A631B7800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A372-55A5-43E7-8840-6CCD47F9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4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BCD2-75EB-493A-9171-06A631B7800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A372-55A5-43E7-8840-6CCD47F9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0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BCD2-75EB-493A-9171-06A631B7800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A372-55A5-43E7-8840-6CCD47F9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8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BCD2-75EB-493A-9171-06A631B7800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A372-55A5-43E7-8840-6CCD47F9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6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BCD2-75EB-493A-9171-06A631B7800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A372-55A5-43E7-8840-6CCD47F9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8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6BCD2-75EB-493A-9171-06A631B7800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CA372-55A5-43E7-8840-6CCD47F9D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6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444137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86"/>
          <a:stretch/>
        </p:blipFill>
        <p:spPr>
          <a:xfrm>
            <a:off x="326571" y="457199"/>
            <a:ext cx="2401720" cy="13846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25640" y="664089"/>
            <a:ext cx="1620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latin typeface="Century Gothic" panose="020B0502020202020204" pitchFamily="34" charset="0"/>
              </a:rPr>
              <a:t>ELJAY</a:t>
            </a:r>
            <a:endParaRPr lang="en-US" sz="4000" b="1" dirty="0"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5639" y="1264764"/>
            <a:ext cx="1804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entury Gothic" panose="020B0502020202020204" pitchFamily="34" charset="0"/>
              </a:rPr>
              <a:t>ENTERPRISE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55483" y="68179"/>
            <a:ext cx="193674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Top Brand Shopping</a:t>
            </a: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46379" y="69187"/>
            <a:ext cx="64953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Login</a:t>
            </a: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84340" y="68179"/>
            <a:ext cx="216277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About </a:t>
            </a:r>
            <a:r>
              <a:rPr lang="en-US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ELJAY</a:t>
            </a:r>
            <a:r>
              <a:rPr lang="en-US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Enterprise</a:t>
            </a: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10801" y="68178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Help</a:t>
            </a: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7569200" y="0"/>
            <a:ext cx="0" cy="444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505450" y="0"/>
            <a:ext cx="0" cy="444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731250" y="0"/>
            <a:ext cx="0" cy="444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264900" y="-3"/>
            <a:ext cx="0" cy="444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0" y="2353897"/>
            <a:ext cx="12192000" cy="4504103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89617" y="1977532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666666"/>
                </a:solidFill>
                <a:latin typeface="Century Gothic" panose="020B0502020202020204" pitchFamily="34" charset="0"/>
              </a:rPr>
              <a:t>FOOTWEAR</a:t>
            </a:r>
            <a:endParaRPr lang="en-US" sz="1400" b="1" dirty="0">
              <a:solidFill>
                <a:srgbClr val="666666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Isosceles Triangle 20"/>
          <p:cNvSpPr/>
          <p:nvPr/>
        </p:nvSpPr>
        <p:spPr>
          <a:xfrm flipV="1">
            <a:off x="2429673" y="2072401"/>
            <a:ext cx="209028" cy="100307"/>
          </a:xfrm>
          <a:prstGeom prst="triangle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208729" y="1977532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666666"/>
                </a:solidFill>
                <a:latin typeface="Century Gothic" panose="020B0502020202020204" pitchFamily="34" charset="0"/>
              </a:rPr>
              <a:t>SHIRTS</a:t>
            </a:r>
            <a:endParaRPr lang="en-US" sz="1400" b="1" dirty="0">
              <a:solidFill>
                <a:srgbClr val="666666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Isosceles Triangle 22"/>
          <p:cNvSpPr/>
          <p:nvPr/>
        </p:nvSpPr>
        <p:spPr>
          <a:xfrm flipV="1">
            <a:off x="3930401" y="2072401"/>
            <a:ext cx="209028" cy="100307"/>
          </a:xfrm>
          <a:prstGeom prst="triangle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69427" y="1977532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666666"/>
                </a:solidFill>
                <a:latin typeface="Century Gothic" panose="020B0502020202020204" pitchFamily="34" charset="0"/>
              </a:rPr>
              <a:t>BACKPACKS</a:t>
            </a:r>
            <a:endParaRPr lang="en-US" sz="1400" b="1" dirty="0">
              <a:solidFill>
                <a:srgbClr val="666666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Isosceles Triangle 24"/>
          <p:cNvSpPr/>
          <p:nvPr/>
        </p:nvSpPr>
        <p:spPr>
          <a:xfrm flipV="1">
            <a:off x="5809483" y="2072401"/>
            <a:ext cx="209028" cy="100307"/>
          </a:xfrm>
          <a:prstGeom prst="triangle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652721" y="1968665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666666"/>
                </a:solidFill>
                <a:latin typeface="Century Gothic" panose="020B0502020202020204" pitchFamily="34" charset="0"/>
              </a:rPr>
              <a:t>WATCHES</a:t>
            </a:r>
            <a:endParaRPr lang="en-US" sz="1400" b="1" dirty="0">
              <a:solidFill>
                <a:srgbClr val="666666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Isosceles Triangle 26"/>
          <p:cNvSpPr/>
          <p:nvPr/>
        </p:nvSpPr>
        <p:spPr>
          <a:xfrm flipV="1">
            <a:off x="7686199" y="2072399"/>
            <a:ext cx="209028" cy="100307"/>
          </a:xfrm>
          <a:prstGeom prst="triangle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6373705"/>
            <a:ext cx="12192000" cy="4842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728291" y="50553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2436" y="6461963"/>
            <a:ext cx="426110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© 2019 </a:t>
            </a:r>
            <a:r>
              <a:rPr lang="en-US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ELJAY</a:t>
            </a:r>
            <a:r>
              <a:rPr lang="en-US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ENTERPRISE™. All Rights Reserved </a:t>
            </a: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348650" y="888274"/>
            <a:ext cx="3579121" cy="5049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348651" y="987969"/>
            <a:ext cx="2884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66666"/>
                </a:solidFill>
                <a:latin typeface="Century Gothic" panose="020B0502020202020204" pitchFamily="34" charset="0"/>
              </a:rPr>
              <a:t>Brand Name, Model, Colorway</a:t>
            </a:r>
            <a:endParaRPr lang="en-US" sz="1400" dirty="0">
              <a:solidFill>
                <a:srgbClr val="666666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52" b="22285"/>
          <a:stretch/>
        </p:blipFill>
        <p:spPr>
          <a:xfrm>
            <a:off x="784983" y="2515847"/>
            <a:ext cx="10637595" cy="385785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020646" y="2724408"/>
            <a:ext cx="4150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VANS OLD SKOOL</a:t>
            </a:r>
            <a:endParaRPr lang="en-US" sz="3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79545" y="3369586"/>
            <a:ext cx="338906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One of the best skateboarding shoes</a:t>
            </a: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92692" y="3627405"/>
            <a:ext cx="643798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Available in variety of models and sizes, for men and women. Starting at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$80 ONLY</a:t>
            </a: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396066" y="4024800"/>
            <a:ext cx="1907093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396066" y="4081437"/>
            <a:ext cx="1907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entury Gothic" panose="020B0502020202020204" pitchFamily="34" charset="0"/>
              </a:rPr>
              <a:t>TAKE A LOOK</a:t>
            </a:r>
            <a:endParaRPr lang="en-US" sz="1600" b="1" dirty="0">
              <a:latin typeface="Century Gothic" panose="020B0502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504484" y="4108022"/>
            <a:ext cx="592546" cy="575481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9687" y="4108021"/>
            <a:ext cx="592546" cy="575481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0015419" y="887990"/>
            <a:ext cx="630810" cy="516337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0728487" y="886503"/>
            <a:ext cx="630810" cy="516337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1466220" y="882560"/>
            <a:ext cx="630810" cy="516337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444" y="924740"/>
            <a:ext cx="431976" cy="43197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353" y="947298"/>
            <a:ext cx="442479" cy="44247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1444317" y="996490"/>
            <a:ext cx="638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$0.00</a:t>
            </a: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96" y="4192586"/>
            <a:ext cx="406349" cy="406349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971812">
            <a:off x="11626518" y="4189420"/>
            <a:ext cx="406349" cy="406349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8250324" y="6476480"/>
            <a:ext cx="12779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Follow us on:</a:t>
            </a: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464" y="6429902"/>
            <a:ext cx="362054" cy="362054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117" y="6444419"/>
            <a:ext cx="356895" cy="356895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771" y="6429902"/>
            <a:ext cx="362053" cy="36205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425" y="6444419"/>
            <a:ext cx="347535" cy="347535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55" y="1968665"/>
            <a:ext cx="3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7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Arriola</dc:creator>
  <cp:lastModifiedBy>Magno, Babylyn (Student)</cp:lastModifiedBy>
  <cp:revision>16</cp:revision>
  <dcterms:created xsi:type="dcterms:W3CDTF">2019-07-31T23:24:20Z</dcterms:created>
  <dcterms:modified xsi:type="dcterms:W3CDTF">2019-08-15T02:01:45Z</dcterms:modified>
</cp:coreProperties>
</file>