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87" d="100"/>
          <a:sy n="87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9D77-8045-10DF-DD79-E1D5010E9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CE260-073B-D304-AD2D-FB6482A71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BEB5F-6037-1637-2CBB-949D376A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F919-FD52-D173-0ED2-A70CB48E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2B0D-4BC3-E222-F00B-C34D54A7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E5B-FC09-08C4-F900-52029FCE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9447-7CCB-DDB1-CFD2-10A3AB0BD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BFB4-E013-5403-47B7-1FE6E94B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5157-D920-BCCA-8448-FEE0402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ADEC-BCC0-AB19-EAAE-FFE1B24D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50160-39DC-FA64-A920-424D3FBA1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46739-B032-F0D0-E766-268912C1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91FA-3515-BED4-0247-DCBD7FC7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47B3-D513-6B1D-62A8-4F252864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8406-E070-DA38-FD98-220272C7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B08-E01F-9021-6BBC-9C2F568C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56EA-9920-8B42-88AC-882DE1B1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80A5-0DFD-B900-4D3F-261CEC17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9A61-A2E0-FF55-0BC7-18EAAAC3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284F-8438-861F-2AA4-5A7D5DC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C468-52A6-798F-4783-782ACAEC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24E3-001A-9026-0BEB-947E1B10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89F1-6832-2A56-AD88-E800521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34C7-E54A-035B-E793-1ADEF483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D331-474B-C33B-1513-CAD5F648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06D7-EE20-5598-AC7E-991E5C20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75CD-2E17-C63A-1BB7-FFAA1B18D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187C5-8962-B8FA-F6A7-4EDF91E5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E750-55EE-47B5-25DF-76C1CF3A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9C07-A724-2EBF-AE31-9500FE67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C7BB4-5694-5953-12EB-446780BC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518C-59DC-CFA6-995D-04282E88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ABF8C-BCFE-1EC0-D30F-ECA5F993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51C53-F6A9-EC74-8B9B-4A44EB216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7E8B-1FF2-ED2E-53A6-48B9A11D2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B993C-9C43-C221-1D94-965298DE1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1E8BB-4BBF-66F8-249B-F3E799B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0A72A-9212-F664-1609-A0E9C9C1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0D155-D3B1-359F-5F0C-0166BD05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0812-56ED-DE68-BA97-751F8436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D8459-EFBA-4707-3FC2-49808EE1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A62ED-5BD8-D445-144D-26A8BECC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CD351-D279-F7F8-1AD4-7556B0BD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3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1EF48-E4AA-AA48-C882-C85BB3F1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B092D-72FD-2C5D-6E67-0C88561D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6E4A7-3E0A-7D6F-9281-ADC9107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411B-2906-DA0A-AE5B-A5B30014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5E06-7209-0129-44A7-2C5D4D2E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92F9-A240-03BC-7A34-FC5054B2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41D5-3E1C-BA3A-7E2D-F689D160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AA96-C0F0-60CF-27EF-C14BE287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A5A63-93F2-D22C-9E71-936A91A9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5E70-98F4-C125-DE96-0A7314F4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0975C-DE00-B9B2-85C8-6183BFF77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D98A1-1BAD-D41D-3545-53F3B425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75A06-6264-83D2-B06F-51E115A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C4C32-0120-FA76-3E83-3B9A1474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7A0C2-EF80-1CDD-FB48-B71D44A4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193C-2645-200C-10A2-68E44382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3E45-CCC2-5B62-4611-B2694D3F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186B-C501-882A-B71C-827B0B2E5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830A-031D-6846-A3E6-4A27D4795C1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5EA0-101A-5811-9DAD-4649E8FEE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FDAD-137B-336A-70E8-55EDAAD8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ik9fcB30-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CB0-3895-8921-FC50-FF6CBC57F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A3: Enhancement Proposal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B06FD-9C1D-51D8-013D-317D25D9B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Atacan and Joanna </a:t>
            </a:r>
            <a:r>
              <a:rPr lang="en-US" dirty="0" err="1"/>
              <a:t>Bian</a:t>
            </a:r>
            <a:endParaRPr lang="en-US" dirty="0"/>
          </a:p>
          <a:p>
            <a:r>
              <a:rPr lang="en-US" b="0" i="0" dirty="0">
                <a:effectLst/>
                <a:latin typeface="inherit"/>
                <a:hlinkClick r:id="rId2" tooltip="https://www.youtube.com/watch?v=yik9fcB30-Q"/>
              </a:rPr>
              <a:t>https://www.youtube.com/watch?v=yik9fcB30-Q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0ACB-0031-4F94-6B02-573A582E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88CB-9F6A-13FB-675B-1948339AD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Erin Atacan (section 6, presenter 1) </a:t>
            </a:r>
          </a:p>
          <a:p>
            <a:pPr marL="0" indent="0">
              <a:buNone/>
            </a:pPr>
            <a:r>
              <a:rPr lang="en-US" dirty="0"/>
              <a:t>Joanna Bian (section 6, presenter 2)</a:t>
            </a:r>
          </a:p>
          <a:p>
            <a:pPr marL="0" indent="0">
              <a:buNone/>
            </a:pPr>
            <a:r>
              <a:rPr lang="en-US" dirty="0"/>
              <a:t>Eli James (section 1,2,3)</a:t>
            </a:r>
          </a:p>
          <a:p>
            <a:pPr marL="0" indent="0">
              <a:buNone/>
            </a:pPr>
            <a:r>
              <a:rPr lang="en-US" dirty="0" err="1"/>
              <a:t>Chengqi</a:t>
            </a:r>
            <a:r>
              <a:rPr lang="en-US" dirty="0"/>
              <a:t> Li (section 7-11)</a:t>
            </a:r>
          </a:p>
          <a:p>
            <a:pPr marL="0" indent="0">
              <a:buNone/>
            </a:pPr>
            <a:r>
              <a:rPr lang="en-US" dirty="0" err="1"/>
              <a:t>Zhihao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(section 5)</a:t>
            </a:r>
          </a:p>
          <a:p>
            <a:pPr marL="0" indent="0">
              <a:buNone/>
            </a:pPr>
            <a:r>
              <a:rPr lang="en-US" dirty="0"/>
              <a:t>Trevor Withers (leader, section 4 )</a:t>
            </a:r>
          </a:p>
        </p:txBody>
      </p:sp>
    </p:spTree>
    <p:extLst>
      <p:ext uri="{BB962C8B-B14F-4D97-AF65-F5344CB8AC3E}">
        <p14:creationId xmlns:p14="http://schemas.microsoft.com/office/powerpoint/2010/main" val="10659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inherit</vt:lpstr>
      <vt:lpstr>Arial</vt:lpstr>
      <vt:lpstr>Calibri</vt:lpstr>
      <vt:lpstr>Calibri Light</vt:lpstr>
      <vt:lpstr>Office Theme</vt:lpstr>
      <vt:lpstr>A3: Enhancement Proposal Presentation</vt:lpstr>
      <vt:lpstr>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A2: Concrete Architecture Presentation</dc:title>
  <dc:creator>Erin Atacan</dc:creator>
  <cp:lastModifiedBy>Joanna Bian</cp:lastModifiedBy>
  <cp:revision>3</cp:revision>
  <dcterms:created xsi:type="dcterms:W3CDTF">2023-11-20T05:44:22Z</dcterms:created>
  <dcterms:modified xsi:type="dcterms:W3CDTF">2023-12-06T05:16:53Z</dcterms:modified>
</cp:coreProperties>
</file>