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8CE351-ADC5-43F1-9B35-D92E9F3FA60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LevelKliknij, aby edytować style wzorca tekstu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76E6D0-3697-459F-8829-E6081BC03CE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Aplikacja umożliwiająca wykonanie operacji na obrazie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Łukasz Dragan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Wnioski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78344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Nawet proste operacje mogą znacząco porawić jakość obrazu</a:t>
            </a:r>
            <a:r>
              <a:rPr b="0"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Wszystkie podstawowe operacje na obrazie są zaimplementowane w odpowiednich bibliotekach, więc nie ma potrzeby implementacji ich samodzielnie</a:t>
            </a:r>
            <a:r>
              <a:rPr b="0"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rynku istnieje wiele narzędzi do obróbki obrazu o interfejsie bardziej przyjaznym od własnoręcznie wykonanej aplikacji. Jednak własna aplikacja z prostym kodem źródłowym umożliwia dowolne modyfikacje w celu dopasowania się do własnych potrzeb. </a:t>
            </a:r>
            <a:r>
              <a:rPr b="0"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Operacje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Korekcja histogramu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Zmiana jasności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Zmiana kontrastu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Filtry morfologiczne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Wizualizacja histogramu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Użyte narzędzia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Scikit-image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TkInter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Rozciągnięcie histogramu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17320" y="1280160"/>
            <a:ext cx="8078040" cy="547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Wyrównanie histogramu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Image14" descr=""/>
          <p:cNvPicPr/>
          <p:nvPr/>
        </p:nvPicPr>
        <p:blipFill>
          <a:blip r:embed="rId1"/>
          <a:stretch/>
        </p:blipFill>
        <p:spPr>
          <a:xfrm>
            <a:off x="1233000" y="1600200"/>
            <a:ext cx="667764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Korekcja gamma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20040" y="1270080"/>
            <a:ext cx="6552360" cy="540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Dylatacja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31520" y="1229760"/>
            <a:ext cx="7803720" cy="533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Erozja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40080" y="1361160"/>
            <a:ext cx="7772040" cy="531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Kombinacja filtrów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82880" y="2673000"/>
            <a:ext cx="4114800" cy="28134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723560" y="2651760"/>
            <a:ext cx="4146120" cy="283464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66120" y="14630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Sekwencja: dylatacja, erozja 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274320" y="5532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Efekt: znika oko czarnego kota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  <Words>27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2017-05-31T08:49:30Z</dcterms:modified>
  <cp:revision>3</cp:revision>
  <dc:subject/>
  <dc:title>Aplikacja umożliwiająca wykonanie operacji na obrazie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