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2017-05-31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8443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2017-05-31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0831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2017-05-31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0735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2017-05-31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07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2017-05-31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7404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2017-05-31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04204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2017-05-31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0820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2017-05-31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2018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2017-05-31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2592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2017-05-31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8310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2017-05-31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9874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7FA3B-C404-4317-B0BC-953931111309}" type="datetimeFigureOut">
              <a:rPr lang="pl-PL" smtClean="0"/>
              <a:t>2017-05-31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8480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Aplikacja umożliwiająca wykonanie operacji na obrazie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Łukasz Dragan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1310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Operacje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Korekcja histogramu</a:t>
            </a:r>
          </a:p>
          <a:p>
            <a:r>
              <a:rPr lang="pl-PL" dirty="0" smtClean="0"/>
              <a:t>Zmiana jasności</a:t>
            </a:r>
          </a:p>
          <a:p>
            <a:r>
              <a:rPr lang="pl-PL" dirty="0" smtClean="0"/>
              <a:t>Zmiana kontrastu</a:t>
            </a:r>
          </a:p>
          <a:p>
            <a:r>
              <a:rPr lang="pl-PL" dirty="0" smtClean="0"/>
              <a:t>Filtry morfologiczne</a:t>
            </a:r>
          </a:p>
          <a:p>
            <a:r>
              <a:rPr lang="pl-PL" dirty="0" smtClean="0"/>
              <a:t>Wizualizacja histogramu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5656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Użyte narzędzia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Python</a:t>
            </a:r>
            <a:endParaRPr lang="pl-PL" dirty="0" smtClean="0"/>
          </a:p>
          <a:p>
            <a:r>
              <a:rPr lang="pl-PL" dirty="0" smtClean="0"/>
              <a:t>Scikit-image</a:t>
            </a:r>
          </a:p>
          <a:p>
            <a:r>
              <a:rPr lang="pl-PL" dirty="0" err="1" smtClean="0"/>
              <a:t>Numpy</a:t>
            </a:r>
            <a:endParaRPr lang="pl-PL" dirty="0" smtClean="0"/>
          </a:p>
          <a:p>
            <a:r>
              <a:rPr lang="pl-PL" dirty="0" err="1" smtClean="0"/>
              <a:t>TkInter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3706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Efekt pracy</a:t>
            </a:r>
            <a:endParaRPr lang="pl-PL" dirty="0"/>
          </a:p>
        </p:txBody>
      </p:sp>
      <p:pic>
        <p:nvPicPr>
          <p:cNvPr id="4" name="Image14"/>
          <p:cNvPicPr>
            <a:picLocks noGrp="1"/>
          </p:cNvPicPr>
          <p:nvPr>
            <p:ph idx="1"/>
          </p:nvPr>
        </p:nvPicPr>
        <p:blipFill>
          <a:blip r:embed="rId2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32933" y="1600200"/>
            <a:ext cx="6678134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93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Pokaz na ekranie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5" baseType="lpstr">
      <vt:lpstr>Motyw pakietu Office</vt:lpstr>
      <vt:lpstr>Aplikacja umożliwiająca wykonanie operacji na obrazie</vt:lpstr>
      <vt:lpstr>Operacje</vt:lpstr>
      <vt:lpstr>Użyte narzędzia</vt:lpstr>
      <vt:lpstr>Efekt pracy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Aplikacja umożliwiająca wykonanie operacji na obrazie</dc:title>
  <cp:lastModifiedBy>Lukas</cp:lastModifiedBy>
  <cp:revision>2</cp:revision>
  <dcterms:modified xsi:type="dcterms:W3CDTF">2017-05-31T05:38:05Z</dcterms:modified>
</cp:coreProperties>
</file>