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69" r:id="rId3"/>
    <p:sldId id="257" r:id="rId4"/>
    <p:sldId id="259" r:id="rId5"/>
    <p:sldId id="260" r:id="rId6"/>
    <p:sldId id="261" r:id="rId7"/>
    <p:sldId id="270" r:id="rId8"/>
    <p:sldId id="262" r:id="rId9"/>
    <p:sldId id="263" r:id="rId10"/>
    <p:sldId id="265" r:id="rId11"/>
    <p:sldId id="264" r:id="rId12"/>
    <p:sldId id="271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556CDB-36CF-4601-B719-2191D4307D3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3D326954-D8F3-4A50-9807-9C73DC26F225}">
      <dgm:prSet phldrT="[Tekst]"/>
      <dgm:spPr/>
      <dgm:t>
        <a:bodyPr/>
        <a:lstStyle/>
        <a:p>
          <a:r>
            <a:rPr lang="en-US"/>
            <a:t>dydaktyka</a:t>
          </a:r>
          <a:endParaRPr lang="pl-PL"/>
        </a:p>
      </dgm:t>
    </dgm:pt>
    <dgm:pt modelId="{A540CDAE-682C-4C80-9299-BA1E0CBE2E22}" type="parTrans" cxnId="{80E38D32-0C45-450E-B280-9F405B3FD18E}">
      <dgm:prSet/>
      <dgm:spPr/>
      <dgm:t>
        <a:bodyPr/>
        <a:lstStyle/>
        <a:p>
          <a:endParaRPr lang="pl-PL"/>
        </a:p>
      </dgm:t>
    </dgm:pt>
    <dgm:pt modelId="{1CFD66A4-8B47-4400-9E22-1C4C90BD06F1}" type="sibTrans" cxnId="{80E38D32-0C45-450E-B280-9F405B3FD18E}">
      <dgm:prSet/>
      <dgm:spPr/>
      <dgm:t>
        <a:bodyPr/>
        <a:lstStyle/>
        <a:p>
          <a:endParaRPr lang="pl-PL"/>
        </a:p>
      </dgm:t>
    </dgm:pt>
    <dgm:pt modelId="{A4E72756-C958-4037-A664-D719E1C1E003}">
      <dgm:prSet phldrT="[Tekst]"/>
      <dgm:spPr/>
      <dgm:t>
        <a:bodyPr/>
        <a:lstStyle/>
        <a:p>
          <a:r>
            <a:rPr lang="en-US"/>
            <a:t>semestr</a:t>
          </a:r>
          <a:endParaRPr lang="pl-PL"/>
        </a:p>
      </dgm:t>
    </dgm:pt>
    <dgm:pt modelId="{86B1AE10-888B-4A54-A6B9-E91489917C6E}" type="parTrans" cxnId="{CD2EE717-395F-40E0-8C49-8B37BFB2F0CE}">
      <dgm:prSet/>
      <dgm:spPr/>
      <dgm:t>
        <a:bodyPr/>
        <a:lstStyle/>
        <a:p>
          <a:endParaRPr lang="pl-PL"/>
        </a:p>
      </dgm:t>
    </dgm:pt>
    <dgm:pt modelId="{F515AFF4-9006-42C8-8852-5CE25389E00B}" type="sibTrans" cxnId="{CD2EE717-395F-40E0-8C49-8B37BFB2F0CE}">
      <dgm:prSet/>
      <dgm:spPr/>
      <dgm:t>
        <a:bodyPr/>
        <a:lstStyle/>
        <a:p>
          <a:endParaRPr lang="pl-PL"/>
        </a:p>
      </dgm:t>
    </dgm:pt>
    <dgm:pt modelId="{4BC9D1D2-366C-4467-AD49-115829CC4761}">
      <dgm:prSet phldrT="[Tekst]"/>
      <dgm:spPr/>
      <dgm:t>
        <a:bodyPr/>
        <a:lstStyle/>
        <a:p>
          <a:r>
            <a:rPr lang="en-US"/>
            <a:t>przedmiot</a:t>
          </a:r>
          <a:endParaRPr lang="pl-PL"/>
        </a:p>
      </dgm:t>
    </dgm:pt>
    <dgm:pt modelId="{591086E5-3CB7-431D-AFBE-574B4EFEDDFF}" type="parTrans" cxnId="{FFEC3738-67DE-4ADF-AC67-9F20DC98C356}">
      <dgm:prSet/>
      <dgm:spPr/>
      <dgm:t>
        <a:bodyPr/>
        <a:lstStyle/>
        <a:p>
          <a:endParaRPr lang="pl-PL"/>
        </a:p>
      </dgm:t>
    </dgm:pt>
    <dgm:pt modelId="{292698B5-BC48-4177-AF34-261103D7CE45}" type="sibTrans" cxnId="{FFEC3738-67DE-4ADF-AC67-9F20DC98C356}">
      <dgm:prSet/>
      <dgm:spPr/>
      <dgm:t>
        <a:bodyPr/>
        <a:lstStyle/>
        <a:p>
          <a:endParaRPr lang="pl-PL"/>
        </a:p>
      </dgm:t>
    </dgm:pt>
    <dgm:pt modelId="{3D5117B7-1185-4320-9A2A-528D54B18428}">
      <dgm:prSet/>
      <dgm:spPr/>
      <dgm:t>
        <a:bodyPr/>
        <a:lstStyle/>
        <a:p>
          <a:r>
            <a:rPr lang="en-US"/>
            <a:t>aktualności</a:t>
          </a:r>
          <a:endParaRPr lang="pl-PL"/>
        </a:p>
      </dgm:t>
    </dgm:pt>
    <dgm:pt modelId="{D9430EEF-E884-48F6-AD5C-1F9E7ECFD8B6}" type="parTrans" cxnId="{5221431E-32FD-488D-BFD2-9E7B9BDC1D10}">
      <dgm:prSet/>
      <dgm:spPr/>
      <dgm:t>
        <a:bodyPr/>
        <a:lstStyle/>
        <a:p>
          <a:endParaRPr lang="pl-PL"/>
        </a:p>
      </dgm:t>
    </dgm:pt>
    <dgm:pt modelId="{89EB3DA2-EDC1-464E-AA52-6B89A084A230}" type="sibTrans" cxnId="{5221431E-32FD-488D-BFD2-9E7B9BDC1D10}">
      <dgm:prSet/>
      <dgm:spPr/>
      <dgm:t>
        <a:bodyPr/>
        <a:lstStyle/>
        <a:p>
          <a:endParaRPr lang="pl-PL"/>
        </a:p>
      </dgm:t>
    </dgm:pt>
    <dgm:pt modelId="{C086F9B5-7CA2-4999-A228-76042C98631C}">
      <dgm:prSet/>
      <dgm:spPr/>
      <dgm:t>
        <a:bodyPr/>
        <a:lstStyle/>
        <a:p>
          <a:r>
            <a:rPr lang="en-US"/>
            <a:t>plan zajęć</a:t>
          </a:r>
          <a:endParaRPr lang="pl-PL"/>
        </a:p>
      </dgm:t>
    </dgm:pt>
    <dgm:pt modelId="{786A7877-3964-40DC-BD36-058D3FED8380}" type="parTrans" cxnId="{90E269D7-09A1-42B7-809A-8813FDE9EF11}">
      <dgm:prSet/>
      <dgm:spPr/>
      <dgm:t>
        <a:bodyPr/>
        <a:lstStyle/>
        <a:p>
          <a:endParaRPr lang="pl-PL"/>
        </a:p>
      </dgm:t>
    </dgm:pt>
    <dgm:pt modelId="{6BB1F32D-94E5-4B7B-BCEE-A58D4CD8665C}" type="sibTrans" cxnId="{90E269D7-09A1-42B7-809A-8813FDE9EF11}">
      <dgm:prSet/>
      <dgm:spPr/>
      <dgm:t>
        <a:bodyPr/>
        <a:lstStyle/>
        <a:p>
          <a:endParaRPr lang="pl-PL"/>
        </a:p>
      </dgm:t>
    </dgm:pt>
    <dgm:pt modelId="{A2F8732D-97E9-4A00-BEFB-AD838084E84D}">
      <dgm:prSet/>
      <dgm:spPr/>
      <dgm:t>
        <a:bodyPr/>
        <a:lstStyle/>
        <a:p>
          <a:r>
            <a:rPr lang="en-US"/>
            <a:t>sylabus</a:t>
          </a:r>
          <a:endParaRPr lang="pl-PL"/>
        </a:p>
      </dgm:t>
    </dgm:pt>
    <dgm:pt modelId="{0FD2F8BC-89D1-4A6F-BBB5-017028F66DEC}" type="parTrans" cxnId="{527BC5EF-1C51-4920-B190-8C589677FE7F}">
      <dgm:prSet/>
      <dgm:spPr/>
      <dgm:t>
        <a:bodyPr/>
        <a:lstStyle/>
        <a:p>
          <a:endParaRPr lang="pl-PL"/>
        </a:p>
      </dgm:t>
    </dgm:pt>
    <dgm:pt modelId="{B27343D5-5049-4D0C-AF50-4B7D844D0FF4}" type="sibTrans" cxnId="{527BC5EF-1C51-4920-B190-8C589677FE7F}">
      <dgm:prSet/>
      <dgm:spPr/>
      <dgm:t>
        <a:bodyPr/>
        <a:lstStyle/>
        <a:p>
          <a:endParaRPr lang="pl-PL"/>
        </a:p>
      </dgm:t>
    </dgm:pt>
    <dgm:pt modelId="{F4AD95ED-80AF-4366-85D5-FCED8BC94410}">
      <dgm:prSet/>
      <dgm:spPr/>
      <dgm:t>
        <a:bodyPr/>
        <a:lstStyle/>
        <a:p>
          <a:r>
            <a:rPr lang="en-US"/>
            <a:t>materiały dydaktyczne</a:t>
          </a:r>
          <a:endParaRPr lang="pl-PL"/>
        </a:p>
      </dgm:t>
    </dgm:pt>
    <dgm:pt modelId="{D7026AA4-8C81-456F-B99F-C4ACBCBDD65E}" type="parTrans" cxnId="{35372527-F73F-432E-ADA4-07772B8F6B74}">
      <dgm:prSet/>
      <dgm:spPr/>
      <dgm:t>
        <a:bodyPr/>
        <a:lstStyle/>
        <a:p>
          <a:endParaRPr lang="pl-PL"/>
        </a:p>
      </dgm:t>
    </dgm:pt>
    <dgm:pt modelId="{8283AE71-91FD-4988-A915-EBA9C9A6E7B6}" type="sibTrans" cxnId="{35372527-F73F-432E-ADA4-07772B8F6B74}">
      <dgm:prSet/>
      <dgm:spPr/>
      <dgm:t>
        <a:bodyPr/>
        <a:lstStyle/>
        <a:p>
          <a:endParaRPr lang="pl-PL"/>
        </a:p>
      </dgm:t>
    </dgm:pt>
    <dgm:pt modelId="{D252F117-95A8-4317-9BCC-1BF2D90A90E8}" type="pres">
      <dgm:prSet presAssocID="{6F556CDB-36CF-4601-B719-2191D4307D3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5266D4-62CE-494D-9BDE-23861E197AD0}" type="pres">
      <dgm:prSet presAssocID="{3D326954-D8F3-4A50-9807-9C73DC26F225}" presName="root1" presStyleCnt="0"/>
      <dgm:spPr/>
    </dgm:pt>
    <dgm:pt modelId="{27C67132-0040-43D6-9FE9-34B800A5595E}" type="pres">
      <dgm:prSet presAssocID="{3D326954-D8F3-4A50-9807-9C73DC26F22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52C717-C815-4123-9B63-F44B3E97683B}" type="pres">
      <dgm:prSet presAssocID="{3D326954-D8F3-4A50-9807-9C73DC26F225}" presName="level2hierChild" presStyleCnt="0"/>
      <dgm:spPr/>
    </dgm:pt>
    <dgm:pt modelId="{BF77AD1B-7ED4-4DB7-9EC9-C16AC28E302C}" type="pres">
      <dgm:prSet presAssocID="{86B1AE10-888B-4A54-A6B9-E91489917C6E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D789D313-5584-4980-939B-717212712BF5}" type="pres">
      <dgm:prSet presAssocID="{86B1AE10-888B-4A54-A6B9-E91489917C6E}" presName="connTx" presStyleLbl="parChTrans1D2" presStyleIdx="0" presStyleCnt="1"/>
      <dgm:spPr/>
      <dgm:t>
        <a:bodyPr/>
        <a:lstStyle/>
        <a:p>
          <a:endParaRPr lang="en-US"/>
        </a:p>
      </dgm:t>
    </dgm:pt>
    <dgm:pt modelId="{9D15B2BB-3E00-4C58-B722-852593BA6198}" type="pres">
      <dgm:prSet presAssocID="{A4E72756-C958-4037-A664-D719E1C1E003}" presName="root2" presStyleCnt="0"/>
      <dgm:spPr/>
    </dgm:pt>
    <dgm:pt modelId="{AFA90631-9D5C-4F14-87E8-87DCF2D21615}" type="pres">
      <dgm:prSet presAssocID="{A4E72756-C958-4037-A664-D719E1C1E003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C553F4-3D6C-4E46-8F12-EEDE94279365}" type="pres">
      <dgm:prSet presAssocID="{A4E72756-C958-4037-A664-D719E1C1E003}" presName="level3hierChild" presStyleCnt="0"/>
      <dgm:spPr/>
    </dgm:pt>
    <dgm:pt modelId="{CA3C065A-C516-4235-914B-E7477FFE6C11}" type="pres">
      <dgm:prSet presAssocID="{591086E5-3CB7-431D-AFBE-574B4EFEDDFF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97F904A7-09ED-47A5-AE11-B191BFC696A7}" type="pres">
      <dgm:prSet presAssocID="{591086E5-3CB7-431D-AFBE-574B4EFEDDFF}" presName="connTx" presStyleLbl="parChTrans1D3" presStyleIdx="0" presStyleCnt="1"/>
      <dgm:spPr/>
      <dgm:t>
        <a:bodyPr/>
        <a:lstStyle/>
        <a:p>
          <a:endParaRPr lang="en-US"/>
        </a:p>
      </dgm:t>
    </dgm:pt>
    <dgm:pt modelId="{B1EA298C-A1C2-4DAB-90CB-053AF226D880}" type="pres">
      <dgm:prSet presAssocID="{4BC9D1D2-366C-4467-AD49-115829CC4761}" presName="root2" presStyleCnt="0"/>
      <dgm:spPr/>
    </dgm:pt>
    <dgm:pt modelId="{3D02EB9F-90C1-4514-A447-7A182DB52D55}" type="pres">
      <dgm:prSet presAssocID="{4BC9D1D2-366C-4467-AD49-115829CC4761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4B74A9-6D28-4FEE-8606-6FA26B46D7FE}" type="pres">
      <dgm:prSet presAssocID="{4BC9D1D2-366C-4467-AD49-115829CC4761}" presName="level3hierChild" presStyleCnt="0"/>
      <dgm:spPr/>
    </dgm:pt>
    <dgm:pt modelId="{2C2F9879-D6D7-4ED7-8B2E-DFCF7BCE74CA}" type="pres">
      <dgm:prSet presAssocID="{D9430EEF-E884-48F6-AD5C-1F9E7ECFD8B6}" presName="conn2-1" presStyleLbl="parChTrans1D4" presStyleIdx="0" presStyleCnt="4"/>
      <dgm:spPr/>
      <dgm:t>
        <a:bodyPr/>
        <a:lstStyle/>
        <a:p>
          <a:endParaRPr lang="en-US"/>
        </a:p>
      </dgm:t>
    </dgm:pt>
    <dgm:pt modelId="{2275B310-7EC0-4D47-92E8-FD9F99FF7C29}" type="pres">
      <dgm:prSet presAssocID="{D9430EEF-E884-48F6-AD5C-1F9E7ECFD8B6}" presName="connTx" presStyleLbl="parChTrans1D4" presStyleIdx="0" presStyleCnt="4"/>
      <dgm:spPr/>
      <dgm:t>
        <a:bodyPr/>
        <a:lstStyle/>
        <a:p>
          <a:endParaRPr lang="en-US"/>
        </a:p>
      </dgm:t>
    </dgm:pt>
    <dgm:pt modelId="{80339217-A28A-400C-A636-3E747A1EA0D4}" type="pres">
      <dgm:prSet presAssocID="{3D5117B7-1185-4320-9A2A-528D54B18428}" presName="root2" presStyleCnt="0"/>
      <dgm:spPr/>
    </dgm:pt>
    <dgm:pt modelId="{0C62FF27-6523-4069-81B8-FD70223ABAAA}" type="pres">
      <dgm:prSet presAssocID="{3D5117B7-1185-4320-9A2A-528D54B18428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8BBF6D-1E29-4899-B91C-35767DC740F7}" type="pres">
      <dgm:prSet presAssocID="{3D5117B7-1185-4320-9A2A-528D54B18428}" presName="level3hierChild" presStyleCnt="0"/>
      <dgm:spPr/>
    </dgm:pt>
    <dgm:pt modelId="{A771428D-2DBF-4F58-967A-E9E4010E3F0E}" type="pres">
      <dgm:prSet presAssocID="{786A7877-3964-40DC-BD36-058D3FED8380}" presName="conn2-1" presStyleLbl="parChTrans1D4" presStyleIdx="1" presStyleCnt="4"/>
      <dgm:spPr/>
      <dgm:t>
        <a:bodyPr/>
        <a:lstStyle/>
        <a:p>
          <a:endParaRPr lang="en-US"/>
        </a:p>
      </dgm:t>
    </dgm:pt>
    <dgm:pt modelId="{ADA3D404-BC01-44C6-A66F-1AE32B43F003}" type="pres">
      <dgm:prSet presAssocID="{786A7877-3964-40DC-BD36-058D3FED8380}" presName="connTx" presStyleLbl="parChTrans1D4" presStyleIdx="1" presStyleCnt="4"/>
      <dgm:spPr/>
      <dgm:t>
        <a:bodyPr/>
        <a:lstStyle/>
        <a:p>
          <a:endParaRPr lang="en-US"/>
        </a:p>
      </dgm:t>
    </dgm:pt>
    <dgm:pt modelId="{7722AB21-D902-4A6A-BC00-3C9520AF3E1A}" type="pres">
      <dgm:prSet presAssocID="{C086F9B5-7CA2-4999-A228-76042C98631C}" presName="root2" presStyleCnt="0"/>
      <dgm:spPr/>
    </dgm:pt>
    <dgm:pt modelId="{63553B4D-6C37-425F-9996-3DE23AA0D8E1}" type="pres">
      <dgm:prSet presAssocID="{C086F9B5-7CA2-4999-A228-76042C98631C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6E61B9-E169-436D-863A-7FCFF7B0E1B1}" type="pres">
      <dgm:prSet presAssocID="{C086F9B5-7CA2-4999-A228-76042C98631C}" presName="level3hierChild" presStyleCnt="0"/>
      <dgm:spPr/>
    </dgm:pt>
    <dgm:pt modelId="{155C00BA-EEFF-4C4A-B5A7-31C20DD38225}" type="pres">
      <dgm:prSet presAssocID="{0FD2F8BC-89D1-4A6F-BBB5-017028F66DEC}" presName="conn2-1" presStyleLbl="parChTrans1D4" presStyleIdx="2" presStyleCnt="4"/>
      <dgm:spPr/>
      <dgm:t>
        <a:bodyPr/>
        <a:lstStyle/>
        <a:p>
          <a:endParaRPr lang="en-US"/>
        </a:p>
      </dgm:t>
    </dgm:pt>
    <dgm:pt modelId="{8F2C9493-92E7-4333-AA35-E69AECD43044}" type="pres">
      <dgm:prSet presAssocID="{0FD2F8BC-89D1-4A6F-BBB5-017028F66DEC}" presName="connTx" presStyleLbl="parChTrans1D4" presStyleIdx="2" presStyleCnt="4"/>
      <dgm:spPr/>
      <dgm:t>
        <a:bodyPr/>
        <a:lstStyle/>
        <a:p>
          <a:endParaRPr lang="en-US"/>
        </a:p>
      </dgm:t>
    </dgm:pt>
    <dgm:pt modelId="{32E7E577-613E-4349-BEF6-A27880013D02}" type="pres">
      <dgm:prSet presAssocID="{A2F8732D-97E9-4A00-BEFB-AD838084E84D}" presName="root2" presStyleCnt="0"/>
      <dgm:spPr/>
    </dgm:pt>
    <dgm:pt modelId="{080F0044-FF7F-4B18-94AF-3C33E8393ED8}" type="pres">
      <dgm:prSet presAssocID="{A2F8732D-97E9-4A00-BEFB-AD838084E84D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E81F7B-18B0-4E83-A5E7-0759F3655AB9}" type="pres">
      <dgm:prSet presAssocID="{A2F8732D-97E9-4A00-BEFB-AD838084E84D}" presName="level3hierChild" presStyleCnt="0"/>
      <dgm:spPr/>
    </dgm:pt>
    <dgm:pt modelId="{D3536303-AC45-4D42-B008-1F7185A7B5A1}" type="pres">
      <dgm:prSet presAssocID="{D7026AA4-8C81-456F-B99F-C4ACBCBDD65E}" presName="conn2-1" presStyleLbl="parChTrans1D4" presStyleIdx="3" presStyleCnt="4"/>
      <dgm:spPr/>
      <dgm:t>
        <a:bodyPr/>
        <a:lstStyle/>
        <a:p>
          <a:endParaRPr lang="en-US"/>
        </a:p>
      </dgm:t>
    </dgm:pt>
    <dgm:pt modelId="{C2954993-483E-415E-B821-D57006AB9F6E}" type="pres">
      <dgm:prSet presAssocID="{D7026AA4-8C81-456F-B99F-C4ACBCBDD65E}" presName="connTx" presStyleLbl="parChTrans1D4" presStyleIdx="3" presStyleCnt="4"/>
      <dgm:spPr/>
      <dgm:t>
        <a:bodyPr/>
        <a:lstStyle/>
        <a:p>
          <a:endParaRPr lang="en-US"/>
        </a:p>
      </dgm:t>
    </dgm:pt>
    <dgm:pt modelId="{B4BB2B3C-9AC5-4DD2-BBC9-75498A7C30C3}" type="pres">
      <dgm:prSet presAssocID="{F4AD95ED-80AF-4366-85D5-FCED8BC94410}" presName="root2" presStyleCnt="0"/>
      <dgm:spPr/>
    </dgm:pt>
    <dgm:pt modelId="{92CEB5B5-8F84-470D-BA75-F9F6A8546651}" type="pres">
      <dgm:prSet presAssocID="{F4AD95ED-80AF-4366-85D5-FCED8BC94410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1E8AD7-A022-4D29-ADDA-AF59224119A4}" type="pres">
      <dgm:prSet presAssocID="{F4AD95ED-80AF-4366-85D5-FCED8BC94410}" presName="level3hierChild" presStyleCnt="0"/>
      <dgm:spPr/>
    </dgm:pt>
  </dgm:ptLst>
  <dgm:cxnLst>
    <dgm:cxn modelId="{47C0C00E-00C2-494A-A78A-E04E4AFDEA0C}" type="presOf" srcId="{591086E5-3CB7-431D-AFBE-574B4EFEDDFF}" destId="{CA3C065A-C516-4235-914B-E7477FFE6C11}" srcOrd="0" destOrd="0" presId="urn:microsoft.com/office/officeart/2005/8/layout/hierarchy2"/>
    <dgm:cxn modelId="{3E74A0F9-B699-48AF-8E2C-25DF08206B93}" type="presOf" srcId="{A4E72756-C958-4037-A664-D719E1C1E003}" destId="{AFA90631-9D5C-4F14-87E8-87DCF2D21615}" srcOrd="0" destOrd="0" presId="urn:microsoft.com/office/officeart/2005/8/layout/hierarchy2"/>
    <dgm:cxn modelId="{2E9E766C-DB14-4F2B-96F3-53BF90BDE312}" type="presOf" srcId="{786A7877-3964-40DC-BD36-058D3FED8380}" destId="{A771428D-2DBF-4F58-967A-E9E4010E3F0E}" srcOrd="0" destOrd="0" presId="urn:microsoft.com/office/officeart/2005/8/layout/hierarchy2"/>
    <dgm:cxn modelId="{527BC5EF-1C51-4920-B190-8C589677FE7F}" srcId="{4BC9D1D2-366C-4467-AD49-115829CC4761}" destId="{A2F8732D-97E9-4A00-BEFB-AD838084E84D}" srcOrd="2" destOrd="0" parTransId="{0FD2F8BC-89D1-4A6F-BBB5-017028F66DEC}" sibTransId="{B27343D5-5049-4D0C-AF50-4B7D844D0FF4}"/>
    <dgm:cxn modelId="{4B2C607C-3933-4058-A606-76C25BE3C6A0}" type="presOf" srcId="{D9430EEF-E884-48F6-AD5C-1F9E7ECFD8B6}" destId="{2275B310-7EC0-4D47-92E8-FD9F99FF7C29}" srcOrd="1" destOrd="0" presId="urn:microsoft.com/office/officeart/2005/8/layout/hierarchy2"/>
    <dgm:cxn modelId="{ABC5E514-5891-44BC-B227-A7262662B636}" type="presOf" srcId="{D7026AA4-8C81-456F-B99F-C4ACBCBDD65E}" destId="{C2954993-483E-415E-B821-D57006AB9F6E}" srcOrd="1" destOrd="0" presId="urn:microsoft.com/office/officeart/2005/8/layout/hierarchy2"/>
    <dgm:cxn modelId="{314B3A54-F6D8-4812-B01B-891E8F765473}" type="presOf" srcId="{0FD2F8BC-89D1-4A6F-BBB5-017028F66DEC}" destId="{155C00BA-EEFF-4C4A-B5A7-31C20DD38225}" srcOrd="0" destOrd="0" presId="urn:microsoft.com/office/officeart/2005/8/layout/hierarchy2"/>
    <dgm:cxn modelId="{CAA1B051-96E6-4B9D-AB84-4F116E0A9A15}" type="presOf" srcId="{C086F9B5-7CA2-4999-A228-76042C98631C}" destId="{63553B4D-6C37-425F-9996-3DE23AA0D8E1}" srcOrd="0" destOrd="0" presId="urn:microsoft.com/office/officeart/2005/8/layout/hierarchy2"/>
    <dgm:cxn modelId="{4291D5D4-CF1C-47D3-B0FE-7F34A7925E3B}" type="presOf" srcId="{F4AD95ED-80AF-4366-85D5-FCED8BC94410}" destId="{92CEB5B5-8F84-470D-BA75-F9F6A8546651}" srcOrd="0" destOrd="0" presId="urn:microsoft.com/office/officeart/2005/8/layout/hierarchy2"/>
    <dgm:cxn modelId="{90E269D7-09A1-42B7-809A-8813FDE9EF11}" srcId="{4BC9D1D2-366C-4467-AD49-115829CC4761}" destId="{C086F9B5-7CA2-4999-A228-76042C98631C}" srcOrd="1" destOrd="0" parTransId="{786A7877-3964-40DC-BD36-058D3FED8380}" sibTransId="{6BB1F32D-94E5-4B7B-BCEE-A58D4CD8665C}"/>
    <dgm:cxn modelId="{4002CDA4-43BD-46C1-880B-5F27A72EC531}" type="presOf" srcId="{591086E5-3CB7-431D-AFBE-574B4EFEDDFF}" destId="{97F904A7-09ED-47A5-AE11-B191BFC696A7}" srcOrd="1" destOrd="0" presId="urn:microsoft.com/office/officeart/2005/8/layout/hierarchy2"/>
    <dgm:cxn modelId="{5221431E-32FD-488D-BFD2-9E7B9BDC1D10}" srcId="{4BC9D1D2-366C-4467-AD49-115829CC4761}" destId="{3D5117B7-1185-4320-9A2A-528D54B18428}" srcOrd="0" destOrd="0" parTransId="{D9430EEF-E884-48F6-AD5C-1F9E7ECFD8B6}" sibTransId="{89EB3DA2-EDC1-464E-AA52-6B89A084A230}"/>
    <dgm:cxn modelId="{D00702AE-AC94-4A6E-A71C-4BE90B5E84A6}" type="presOf" srcId="{86B1AE10-888B-4A54-A6B9-E91489917C6E}" destId="{D789D313-5584-4980-939B-717212712BF5}" srcOrd="1" destOrd="0" presId="urn:microsoft.com/office/officeart/2005/8/layout/hierarchy2"/>
    <dgm:cxn modelId="{35372527-F73F-432E-ADA4-07772B8F6B74}" srcId="{4BC9D1D2-366C-4467-AD49-115829CC4761}" destId="{F4AD95ED-80AF-4366-85D5-FCED8BC94410}" srcOrd="3" destOrd="0" parTransId="{D7026AA4-8C81-456F-B99F-C4ACBCBDD65E}" sibTransId="{8283AE71-91FD-4988-A915-EBA9C9A6E7B6}"/>
    <dgm:cxn modelId="{1DC265B0-FB3D-436B-B5D6-F20D8795FBDC}" type="presOf" srcId="{0FD2F8BC-89D1-4A6F-BBB5-017028F66DEC}" destId="{8F2C9493-92E7-4333-AA35-E69AECD43044}" srcOrd="1" destOrd="0" presId="urn:microsoft.com/office/officeart/2005/8/layout/hierarchy2"/>
    <dgm:cxn modelId="{E112A9CD-2868-4431-B529-F3C8907044C0}" type="presOf" srcId="{A2F8732D-97E9-4A00-BEFB-AD838084E84D}" destId="{080F0044-FF7F-4B18-94AF-3C33E8393ED8}" srcOrd="0" destOrd="0" presId="urn:microsoft.com/office/officeart/2005/8/layout/hierarchy2"/>
    <dgm:cxn modelId="{CD2EE717-395F-40E0-8C49-8B37BFB2F0CE}" srcId="{3D326954-D8F3-4A50-9807-9C73DC26F225}" destId="{A4E72756-C958-4037-A664-D719E1C1E003}" srcOrd="0" destOrd="0" parTransId="{86B1AE10-888B-4A54-A6B9-E91489917C6E}" sibTransId="{F515AFF4-9006-42C8-8852-5CE25389E00B}"/>
    <dgm:cxn modelId="{65AC42A3-93C3-4C3F-A62B-A387FFBD252A}" type="presOf" srcId="{D9430EEF-E884-48F6-AD5C-1F9E7ECFD8B6}" destId="{2C2F9879-D6D7-4ED7-8B2E-DFCF7BCE74CA}" srcOrd="0" destOrd="0" presId="urn:microsoft.com/office/officeart/2005/8/layout/hierarchy2"/>
    <dgm:cxn modelId="{00DAE18A-1E6A-48A8-9B19-B0392A56D227}" type="presOf" srcId="{6F556CDB-36CF-4601-B719-2191D4307D3B}" destId="{D252F117-95A8-4317-9BCC-1BF2D90A90E8}" srcOrd="0" destOrd="0" presId="urn:microsoft.com/office/officeart/2005/8/layout/hierarchy2"/>
    <dgm:cxn modelId="{0B2BA314-9D08-4CC6-97BD-0945BCFC4D00}" type="presOf" srcId="{3D326954-D8F3-4A50-9807-9C73DC26F225}" destId="{27C67132-0040-43D6-9FE9-34B800A5595E}" srcOrd="0" destOrd="0" presId="urn:microsoft.com/office/officeart/2005/8/layout/hierarchy2"/>
    <dgm:cxn modelId="{C60D3005-DC6A-40F8-996A-FCBF0F2249D1}" type="presOf" srcId="{86B1AE10-888B-4A54-A6B9-E91489917C6E}" destId="{BF77AD1B-7ED4-4DB7-9EC9-C16AC28E302C}" srcOrd="0" destOrd="0" presId="urn:microsoft.com/office/officeart/2005/8/layout/hierarchy2"/>
    <dgm:cxn modelId="{FFEC3738-67DE-4ADF-AC67-9F20DC98C356}" srcId="{A4E72756-C958-4037-A664-D719E1C1E003}" destId="{4BC9D1D2-366C-4467-AD49-115829CC4761}" srcOrd="0" destOrd="0" parTransId="{591086E5-3CB7-431D-AFBE-574B4EFEDDFF}" sibTransId="{292698B5-BC48-4177-AF34-261103D7CE45}"/>
    <dgm:cxn modelId="{861AEB49-68D0-421B-9D38-660B60FC06E5}" type="presOf" srcId="{4BC9D1D2-366C-4467-AD49-115829CC4761}" destId="{3D02EB9F-90C1-4514-A447-7A182DB52D55}" srcOrd="0" destOrd="0" presId="urn:microsoft.com/office/officeart/2005/8/layout/hierarchy2"/>
    <dgm:cxn modelId="{51D6F80A-535E-407A-BFEA-91220AA654EE}" type="presOf" srcId="{D7026AA4-8C81-456F-B99F-C4ACBCBDD65E}" destId="{D3536303-AC45-4D42-B008-1F7185A7B5A1}" srcOrd="0" destOrd="0" presId="urn:microsoft.com/office/officeart/2005/8/layout/hierarchy2"/>
    <dgm:cxn modelId="{80E38D32-0C45-450E-B280-9F405B3FD18E}" srcId="{6F556CDB-36CF-4601-B719-2191D4307D3B}" destId="{3D326954-D8F3-4A50-9807-9C73DC26F225}" srcOrd="0" destOrd="0" parTransId="{A540CDAE-682C-4C80-9299-BA1E0CBE2E22}" sibTransId="{1CFD66A4-8B47-4400-9E22-1C4C90BD06F1}"/>
    <dgm:cxn modelId="{BDCF51B1-706C-4C64-A0E9-CF270D23D191}" type="presOf" srcId="{786A7877-3964-40DC-BD36-058D3FED8380}" destId="{ADA3D404-BC01-44C6-A66F-1AE32B43F003}" srcOrd="1" destOrd="0" presId="urn:microsoft.com/office/officeart/2005/8/layout/hierarchy2"/>
    <dgm:cxn modelId="{B4E3CBD3-1294-485A-932F-02DFFACC8F3C}" type="presOf" srcId="{3D5117B7-1185-4320-9A2A-528D54B18428}" destId="{0C62FF27-6523-4069-81B8-FD70223ABAAA}" srcOrd="0" destOrd="0" presId="urn:microsoft.com/office/officeart/2005/8/layout/hierarchy2"/>
    <dgm:cxn modelId="{53AE7F64-1FB7-4189-B020-5C6F2ED31A13}" type="presParOf" srcId="{D252F117-95A8-4317-9BCC-1BF2D90A90E8}" destId="{815266D4-62CE-494D-9BDE-23861E197AD0}" srcOrd="0" destOrd="0" presId="urn:microsoft.com/office/officeart/2005/8/layout/hierarchy2"/>
    <dgm:cxn modelId="{6096B0F8-49BB-44B1-AAFB-72268B08C1A8}" type="presParOf" srcId="{815266D4-62CE-494D-9BDE-23861E197AD0}" destId="{27C67132-0040-43D6-9FE9-34B800A5595E}" srcOrd="0" destOrd="0" presId="urn:microsoft.com/office/officeart/2005/8/layout/hierarchy2"/>
    <dgm:cxn modelId="{F0D3334C-E6E7-43F7-8EAA-9F9EAD547CC1}" type="presParOf" srcId="{815266D4-62CE-494D-9BDE-23861E197AD0}" destId="{1552C717-C815-4123-9B63-F44B3E97683B}" srcOrd="1" destOrd="0" presId="urn:microsoft.com/office/officeart/2005/8/layout/hierarchy2"/>
    <dgm:cxn modelId="{13ADD5B0-C1D7-4811-B49A-56F9023988C1}" type="presParOf" srcId="{1552C717-C815-4123-9B63-F44B3E97683B}" destId="{BF77AD1B-7ED4-4DB7-9EC9-C16AC28E302C}" srcOrd="0" destOrd="0" presId="urn:microsoft.com/office/officeart/2005/8/layout/hierarchy2"/>
    <dgm:cxn modelId="{CA457F3A-DD5A-437A-A715-2BBEAA6A108E}" type="presParOf" srcId="{BF77AD1B-7ED4-4DB7-9EC9-C16AC28E302C}" destId="{D789D313-5584-4980-939B-717212712BF5}" srcOrd="0" destOrd="0" presId="urn:microsoft.com/office/officeart/2005/8/layout/hierarchy2"/>
    <dgm:cxn modelId="{66BE4599-4025-4DB8-9BE1-776A5C45F28D}" type="presParOf" srcId="{1552C717-C815-4123-9B63-F44B3E97683B}" destId="{9D15B2BB-3E00-4C58-B722-852593BA6198}" srcOrd="1" destOrd="0" presId="urn:microsoft.com/office/officeart/2005/8/layout/hierarchy2"/>
    <dgm:cxn modelId="{5220B073-8D79-4A0C-9634-1138C4B3EF1E}" type="presParOf" srcId="{9D15B2BB-3E00-4C58-B722-852593BA6198}" destId="{AFA90631-9D5C-4F14-87E8-87DCF2D21615}" srcOrd="0" destOrd="0" presId="urn:microsoft.com/office/officeart/2005/8/layout/hierarchy2"/>
    <dgm:cxn modelId="{A781F5D8-483A-4A56-9D38-9AC73DEA15E1}" type="presParOf" srcId="{9D15B2BB-3E00-4C58-B722-852593BA6198}" destId="{F4C553F4-3D6C-4E46-8F12-EEDE94279365}" srcOrd="1" destOrd="0" presId="urn:microsoft.com/office/officeart/2005/8/layout/hierarchy2"/>
    <dgm:cxn modelId="{89D9A58D-204B-4AC4-807C-55CF09DE0A3A}" type="presParOf" srcId="{F4C553F4-3D6C-4E46-8F12-EEDE94279365}" destId="{CA3C065A-C516-4235-914B-E7477FFE6C11}" srcOrd="0" destOrd="0" presId="urn:microsoft.com/office/officeart/2005/8/layout/hierarchy2"/>
    <dgm:cxn modelId="{08F785F9-60A3-4135-BFE7-B81F2BC0C8FE}" type="presParOf" srcId="{CA3C065A-C516-4235-914B-E7477FFE6C11}" destId="{97F904A7-09ED-47A5-AE11-B191BFC696A7}" srcOrd="0" destOrd="0" presId="urn:microsoft.com/office/officeart/2005/8/layout/hierarchy2"/>
    <dgm:cxn modelId="{6EA3FD70-A0EE-497E-9299-4C64A3940B33}" type="presParOf" srcId="{F4C553F4-3D6C-4E46-8F12-EEDE94279365}" destId="{B1EA298C-A1C2-4DAB-90CB-053AF226D880}" srcOrd="1" destOrd="0" presId="urn:microsoft.com/office/officeart/2005/8/layout/hierarchy2"/>
    <dgm:cxn modelId="{5F1736B5-EAFC-4CE9-ABFA-34D51C6699D8}" type="presParOf" srcId="{B1EA298C-A1C2-4DAB-90CB-053AF226D880}" destId="{3D02EB9F-90C1-4514-A447-7A182DB52D55}" srcOrd="0" destOrd="0" presId="urn:microsoft.com/office/officeart/2005/8/layout/hierarchy2"/>
    <dgm:cxn modelId="{FD4481D5-7F9D-435C-879F-77E86A16D52A}" type="presParOf" srcId="{B1EA298C-A1C2-4DAB-90CB-053AF226D880}" destId="{4C4B74A9-6D28-4FEE-8606-6FA26B46D7FE}" srcOrd="1" destOrd="0" presId="urn:microsoft.com/office/officeart/2005/8/layout/hierarchy2"/>
    <dgm:cxn modelId="{7B9478EF-D1D4-47AC-98AB-0CFBE7CB8B87}" type="presParOf" srcId="{4C4B74A9-6D28-4FEE-8606-6FA26B46D7FE}" destId="{2C2F9879-D6D7-4ED7-8B2E-DFCF7BCE74CA}" srcOrd="0" destOrd="0" presId="urn:microsoft.com/office/officeart/2005/8/layout/hierarchy2"/>
    <dgm:cxn modelId="{AE4F4E34-B7A2-416D-95EE-C401ECC784F9}" type="presParOf" srcId="{2C2F9879-D6D7-4ED7-8B2E-DFCF7BCE74CA}" destId="{2275B310-7EC0-4D47-92E8-FD9F99FF7C29}" srcOrd="0" destOrd="0" presId="urn:microsoft.com/office/officeart/2005/8/layout/hierarchy2"/>
    <dgm:cxn modelId="{939D32FF-9201-462A-8290-6ECF050A6E23}" type="presParOf" srcId="{4C4B74A9-6D28-4FEE-8606-6FA26B46D7FE}" destId="{80339217-A28A-400C-A636-3E747A1EA0D4}" srcOrd="1" destOrd="0" presId="urn:microsoft.com/office/officeart/2005/8/layout/hierarchy2"/>
    <dgm:cxn modelId="{9479B9F5-25D6-44B3-A82D-4D746778425B}" type="presParOf" srcId="{80339217-A28A-400C-A636-3E747A1EA0D4}" destId="{0C62FF27-6523-4069-81B8-FD70223ABAAA}" srcOrd="0" destOrd="0" presId="urn:microsoft.com/office/officeart/2005/8/layout/hierarchy2"/>
    <dgm:cxn modelId="{9819F304-C310-4C40-A049-0A4A1A632C7F}" type="presParOf" srcId="{80339217-A28A-400C-A636-3E747A1EA0D4}" destId="{E78BBF6D-1E29-4899-B91C-35767DC740F7}" srcOrd="1" destOrd="0" presId="urn:microsoft.com/office/officeart/2005/8/layout/hierarchy2"/>
    <dgm:cxn modelId="{011DA886-0B16-47C5-8FB4-69D8531168D6}" type="presParOf" srcId="{4C4B74A9-6D28-4FEE-8606-6FA26B46D7FE}" destId="{A771428D-2DBF-4F58-967A-E9E4010E3F0E}" srcOrd="2" destOrd="0" presId="urn:microsoft.com/office/officeart/2005/8/layout/hierarchy2"/>
    <dgm:cxn modelId="{EA84FF26-D0BB-4D15-84DF-AE50B33709A2}" type="presParOf" srcId="{A771428D-2DBF-4F58-967A-E9E4010E3F0E}" destId="{ADA3D404-BC01-44C6-A66F-1AE32B43F003}" srcOrd="0" destOrd="0" presId="urn:microsoft.com/office/officeart/2005/8/layout/hierarchy2"/>
    <dgm:cxn modelId="{7002FBB9-5B00-44CF-9839-02C761F60047}" type="presParOf" srcId="{4C4B74A9-6D28-4FEE-8606-6FA26B46D7FE}" destId="{7722AB21-D902-4A6A-BC00-3C9520AF3E1A}" srcOrd="3" destOrd="0" presId="urn:microsoft.com/office/officeart/2005/8/layout/hierarchy2"/>
    <dgm:cxn modelId="{C7DAAF2F-CB7F-4272-8FAD-61776A899049}" type="presParOf" srcId="{7722AB21-D902-4A6A-BC00-3C9520AF3E1A}" destId="{63553B4D-6C37-425F-9996-3DE23AA0D8E1}" srcOrd="0" destOrd="0" presId="urn:microsoft.com/office/officeart/2005/8/layout/hierarchy2"/>
    <dgm:cxn modelId="{94E8B1D2-A5B8-401D-83FD-1B6435982E6D}" type="presParOf" srcId="{7722AB21-D902-4A6A-BC00-3C9520AF3E1A}" destId="{956E61B9-E169-436D-863A-7FCFF7B0E1B1}" srcOrd="1" destOrd="0" presId="urn:microsoft.com/office/officeart/2005/8/layout/hierarchy2"/>
    <dgm:cxn modelId="{56AED12C-DE3B-450A-A63E-EC1086E581A4}" type="presParOf" srcId="{4C4B74A9-6D28-4FEE-8606-6FA26B46D7FE}" destId="{155C00BA-EEFF-4C4A-B5A7-31C20DD38225}" srcOrd="4" destOrd="0" presId="urn:microsoft.com/office/officeart/2005/8/layout/hierarchy2"/>
    <dgm:cxn modelId="{90485E64-9E49-41C0-B382-A9B9A80B6CF2}" type="presParOf" srcId="{155C00BA-EEFF-4C4A-B5A7-31C20DD38225}" destId="{8F2C9493-92E7-4333-AA35-E69AECD43044}" srcOrd="0" destOrd="0" presId="urn:microsoft.com/office/officeart/2005/8/layout/hierarchy2"/>
    <dgm:cxn modelId="{F7878F9D-6E11-47CC-9EA2-C92393229D38}" type="presParOf" srcId="{4C4B74A9-6D28-4FEE-8606-6FA26B46D7FE}" destId="{32E7E577-613E-4349-BEF6-A27880013D02}" srcOrd="5" destOrd="0" presId="urn:microsoft.com/office/officeart/2005/8/layout/hierarchy2"/>
    <dgm:cxn modelId="{4FF29B03-AE49-4689-B25D-456AB9F528C7}" type="presParOf" srcId="{32E7E577-613E-4349-BEF6-A27880013D02}" destId="{080F0044-FF7F-4B18-94AF-3C33E8393ED8}" srcOrd="0" destOrd="0" presId="urn:microsoft.com/office/officeart/2005/8/layout/hierarchy2"/>
    <dgm:cxn modelId="{A0A5491B-C287-48A8-9FD1-D7F0B6782CF4}" type="presParOf" srcId="{32E7E577-613E-4349-BEF6-A27880013D02}" destId="{CEE81F7B-18B0-4E83-A5E7-0759F3655AB9}" srcOrd="1" destOrd="0" presId="urn:microsoft.com/office/officeart/2005/8/layout/hierarchy2"/>
    <dgm:cxn modelId="{A0A7AB99-354D-4BF9-9AC4-AA831F411B6C}" type="presParOf" srcId="{4C4B74A9-6D28-4FEE-8606-6FA26B46D7FE}" destId="{D3536303-AC45-4D42-B008-1F7185A7B5A1}" srcOrd="6" destOrd="0" presId="urn:microsoft.com/office/officeart/2005/8/layout/hierarchy2"/>
    <dgm:cxn modelId="{3F3FD84A-F6FE-4B2A-9D06-B93FBB88C1F2}" type="presParOf" srcId="{D3536303-AC45-4D42-B008-1F7185A7B5A1}" destId="{C2954993-483E-415E-B821-D57006AB9F6E}" srcOrd="0" destOrd="0" presId="urn:microsoft.com/office/officeart/2005/8/layout/hierarchy2"/>
    <dgm:cxn modelId="{B6DE8339-1440-48F3-90BD-5675844C1F61}" type="presParOf" srcId="{4C4B74A9-6D28-4FEE-8606-6FA26B46D7FE}" destId="{B4BB2B3C-9AC5-4DD2-BBC9-75498A7C30C3}" srcOrd="7" destOrd="0" presId="urn:microsoft.com/office/officeart/2005/8/layout/hierarchy2"/>
    <dgm:cxn modelId="{F4A0C5D9-FBF5-4EA2-985B-57943861F571}" type="presParOf" srcId="{B4BB2B3C-9AC5-4DD2-BBC9-75498A7C30C3}" destId="{92CEB5B5-8F84-470D-BA75-F9F6A8546651}" srcOrd="0" destOrd="0" presId="urn:microsoft.com/office/officeart/2005/8/layout/hierarchy2"/>
    <dgm:cxn modelId="{D91103B1-5D0B-48E7-9D18-FDAC692D093B}" type="presParOf" srcId="{B4BB2B3C-9AC5-4DD2-BBC9-75498A7C30C3}" destId="{BA1E8AD7-A022-4D29-ADDA-AF59224119A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67132-0040-43D6-9FE9-34B800A5595E}">
      <dsp:nvSpPr>
        <dsp:cNvPr id="0" name=""/>
        <dsp:cNvSpPr/>
      </dsp:nvSpPr>
      <dsp:spPr>
        <a:xfrm>
          <a:off x="860" y="1992565"/>
          <a:ext cx="1465053" cy="732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dydaktyka</a:t>
          </a:r>
          <a:endParaRPr lang="pl-PL" sz="1900" kern="1200"/>
        </a:p>
      </dsp:txBody>
      <dsp:txXfrm>
        <a:off x="22315" y="2014020"/>
        <a:ext cx="1422143" cy="689616"/>
      </dsp:txXfrm>
    </dsp:sp>
    <dsp:sp modelId="{BF77AD1B-7ED4-4DB7-9EC9-C16AC28E302C}">
      <dsp:nvSpPr>
        <dsp:cNvPr id="0" name=""/>
        <dsp:cNvSpPr/>
      </dsp:nvSpPr>
      <dsp:spPr>
        <a:xfrm>
          <a:off x="1465914" y="2344853"/>
          <a:ext cx="586021" cy="27949"/>
        </a:xfrm>
        <a:custGeom>
          <a:avLst/>
          <a:gdLst/>
          <a:ahLst/>
          <a:cxnLst/>
          <a:rect l="0" t="0" r="0" b="0"/>
          <a:pathLst>
            <a:path>
              <a:moveTo>
                <a:pt x="0" y="13974"/>
              </a:moveTo>
              <a:lnTo>
                <a:pt x="586021" y="1397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500" kern="1200"/>
        </a:p>
      </dsp:txBody>
      <dsp:txXfrm>
        <a:off x="1744274" y="2344177"/>
        <a:ext cx="29301" cy="29301"/>
      </dsp:txXfrm>
    </dsp:sp>
    <dsp:sp modelId="{AFA90631-9D5C-4F14-87E8-87DCF2D21615}">
      <dsp:nvSpPr>
        <dsp:cNvPr id="0" name=""/>
        <dsp:cNvSpPr/>
      </dsp:nvSpPr>
      <dsp:spPr>
        <a:xfrm>
          <a:off x="2051935" y="1992565"/>
          <a:ext cx="1465053" cy="732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semestr</a:t>
          </a:r>
          <a:endParaRPr lang="pl-PL" sz="1900" kern="1200"/>
        </a:p>
      </dsp:txBody>
      <dsp:txXfrm>
        <a:off x="2073390" y="2014020"/>
        <a:ext cx="1422143" cy="689616"/>
      </dsp:txXfrm>
    </dsp:sp>
    <dsp:sp modelId="{CA3C065A-C516-4235-914B-E7477FFE6C11}">
      <dsp:nvSpPr>
        <dsp:cNvPr id="0" name=""/>
        <dsp:cNvSpPr/>
      </dsp:nvSpPr>
      <dsp:spPr>
        <a:xfrm>
          <a:off x="3516989" y="2344853"/>
          <a:ext cx="586021" cy="27949"/>
        </a:xfrm>
        <a:custGeom>
          <a:avLst/>
          <a:gdLst/>
          <a:ahLst/>
          <a:cxnLst/>
          <a:rect l="0" t="0" r="0" b="0"/>
          <a:pathLst>
            <a:path>
              <a:moveTo>
                <a:pt x="0" y="13974"/>
              </a:moveTo>
              <a:lnTo>
                <a:pt x="586021" y="1397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500" kern="1200"/>
        </a:p>
      </dsp:txBody>
      <dsp:txXfrm>
        <a:off x="3795349" y="2344177"/>
        <a:ext cx="29301" cy="29301"/>
      </dsp:txXfrm>
    </dsp:sp>
    <dsp:sp modelId="{3D02EB9F-90C1-4514-A447-7A182DB52D55}">
      <dsp:nvSpPr>
        <dsp:cNvPr id="0" name=""/>
        <dsp:cNvSpPr/>
      </dsp:nvSpPr>
      <dsp:spPr>
        <a:xfrm>
          <a:off x="4103010" y="1992565"/>
          <a:ext cx="1465053" cy="732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przedmiot</a:t>
          </a:r>
          <a:endParaRPr lang="pl-PL" sz="1900" kern="1200"/>
        </a:p>
      </dsp:txBody>
      <dsp:txXfrm>
        <a:off x="4124465" y="2014020"/>
        <a:ext cx="1422143" cy="689616"/>
      </dsp:txXfrm>
    </dsp:sp>
    <dsp:sp modelId="{2C2F9879-D6D7-4ED7-8B2E-DFCF7BCE74CA}">
      <dsp:nvSpPr>
        <dsp:cNvPr id="0" name=""/>
        <dsp:cNvSpPr/>
      </dsp:nvSpPr>
      <dsp:spPr>
        <a:xfrm rot="17692822">
          <a:off x="5164632" y="1713049"/>
          <a:ext cx="1392884" cy="27949"/>
        </a:xfrm>
        <a:custGeom>
          <a:avLst/>
          <a:gdLst/>
          <a:ahLst/>
          <a:cxnLst/>
          <a:rect l="0" t="0" r="0" b="0"/>
          <a:pathLst>
            <a:path>
              <a:moveTo>
                <a:pt x="0" y="13974"/>
              </a:moveTo>
              <a:lnTo>
                <a:pt x="1392884" y="1397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500" kern="1200"/>
        </a:p>
      </dsp:txBody>
      <dsp:txXfrm>
        <a:off x="5826252" y="1692201"/>
        <a:ext cx="69644" cy="69644"/>
      </dsp:txXfrm>
    </dsp:sp>
    <dsp:sp modelId="{0C62FF27-6523-4069-81B8-FD70223ABAAA}">
      <dsp:nvSpPr>
        <dsp:cNvPr id="0" name=""/>
        <dsp:cNvSpPr/>
      </dsp:nvSpPr>
      <dsp:spPr>
        <a:xfrm>
          <a:off x="6154085" y="728956"/>
          <a:ext cx="1465053" cy="732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aktualności</a:t>
          </a:r>
          <a:endParaRPr lang="pl-PL" sz="1900" kern="1200"/>
        </a:p>
      </dsp:txBody>
      <dsp:txXfrm>
        <a:off x="6175540" y="750411"/>
        <a:ext cx="1422143" cy="689616"/>
      </dsp:txXfrm>
    </dsp:sp>
    <dsp:sp modelId="{A771428D-2DBF-4F58-967A-E9E4010E3F0E}">
      <dsp:nvSpPr>
        <dsp:cNvPr id="0" name=""/>
        <dsp:cNvSpPr/>
      </dsp:nvSpPr>
      <dsp:spPr>
        <a:xfrm rot="19457599">
          <a:off x="5500231" y="2134252"/>
          <a:ext cx="721687" cy="27949"/>
        </a:xfrm>
        <a:custGeom>
          <a:avLst/>
          <a:gdLst/>
          <a:ahLst/>
          <a:cxnLst/>
          <a:rect l="0" t="0" r="0" b="0"/>
          <a:pathLst>
            <a:path>
              <a:moveTo>
                <a:pt x="0" y="13974"/>
              </a:moveTo>
              <a:lnTo>
                <a:pt x="721687" y="1397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500" kern="1200"/>
        </a:p>
      </dsp:txBody>
      <dsp:txXfrm>
        <a:off x="5843032" y="2130184"/>
        <a:ext cx="36084" cy="36084"/>
      </dsp:txXfrm>
    </dsp:sp>
    <dsp:sp modelId="{63553B4D-6C37-425F-9996-3DE23AA0D8E1}">
      <dsp:nvSpPr>
        <dsp:cNvPr id="0" name=""/>
        <dsp:cNvSpPr/>
      </dsp:nvSpPr>
      <dsp:spPr>
        <a:xfrm>
          <a:off x="6154085" y="1571362"/>
          <a:ext cx="1465053" cy="732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plan zajęć</a:t>
          </a:r>
          <a:endParaRPr lang="pl-PL" sz="1900" kern="1200"/>
        </a:p>
      </dsp:txBody>
      <dsp:txXfrm>
        <a:off x="6175540" y="1592817"/>
        <a:ext cx="1422143" cy="689616"/>
      </dsp:txXfrm>
    </dsp:sp>
    <dsp:sp modelId="{155C00BA-EEFF-4C4A-B5A7-31C20DD38225}">
      <dsp:nvSpPr>
        <dsp:cNvPr id="0" name=""/>
        <dsp:cNvSpPr/>
      </dsp:nvSpPr>
      <dsp:spPr>
        <a:xfrm rot="2142401">
          <a:off x="5500231" y="2555455"/>
          <a:ext cx="721687" cy="27949"/>
        </a:xfrm>
        <a:custGeom>
          <a:avLst/>
          <a:gdLst/>
          <a:ahLst/>
          <a:cxnLst/>
          <a:rect l="0" t="0" r="0" b="0"/>
          <a:pathLst>
            <a:path>
              <a:moveTo>
                <a:pt x="0" y="13974"/>
              </a:moveTo>
              <a:lnTo>
                <a:pt x="721687" y="1397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500" kern="1200"/>
        </a:p>
      </dsp:txBody>
      <dsp:txXfrm>
        <a:off x="5843032" y="2551387"/>
        <a:ext cx="36084" cy="36084"/>
      </dsp:txXfrm>
    </dsp:sp>
    <dsp:sp modelId="{080F0044-FF7F-4B18-94AF-3C33E8393ED8}">
      <dsp:nvSpPr>
        <dsp:cNvPr id="0" name=""/>
        <dsp:cNvSpPr/>
      </dsp:nvSpPr>
      <dsp:spPr>
        <a:xfrm>
          <a:off x="6154085" y="2413768"/>
          <a:ext cx="1465053" cy="732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sylabus</a:t>
          </a:r>
          <a:endParaRPr lang="pl-PL" sz="1900" kern="1200"/>
        </a:p>
      </dsp:txBody>
      <dsp:txXfrm>
        <a:off x="6175540" y="2435223"/>
        <a:ext cx="1422143" cy="689616"/>
      </dsp:txXfrm>
    </dsp:sp>
    <dsp:sp modelId="{D3536303-AC45-4D42-B008-1F7185A7B5A1}">
      <dsp:nvSpPr>
        <dsp:cNvPr id="0" name=""/>
        <dsp:cNvSpPr/>
      </dsp:nvSpPr>
      <dsp:spPr>
        <a:xfrm rot="3907178">
          <a:off x="5164632" y="2976658"/>
          <a:ext cx="1392884" cy="27949"/>
        </a:xfrm>
        <a:custGeom>
          <a:avLst/>
          <a:gdLst/>
          <a:ahLst/>
          <a:cxnLst/>
          <a:rect l="0" t="0" r="0" b="0"/>
          <a:pathLst>
            <a:path>
              <a:moveTo>
                <a:pt x="0" y="13974"/>
              </a:moveTo>
              <a:lnTo>
                <a:pt x="1392884" y="1397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500" kern="1200"/>
        </a:p>
      </dsp:txBody>
      <dsp:txXfrm>
        <a:off x="5826252" y="2955810"/>
        <a:ext cx="69644" cy="69644"/>
      </dsp:txXfrm>
    </dsp:sp>
    <dsp:sp modelId="{92CEB5B5-8F84-470D-BA75-F9F6A8546651}">
      <dsp:nvSpPr>
        <dsp:cNvPr id="0" name=""/>
        <dsp:cNvSpPr/>
      </dsp:nvSpPr>
      <dsp:spPr>
        <a:xfrm>
          <a:off x="6154085" y="3256173"/>
          <a:ext cx="1465053" cy="732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materiały dydaktyczne</a:t>
          </a:r>
          <a:endParaRPr lang="pl-PL" sz="1900" kern="1200"/>
        </a:p>
      </dsp:txBody>
      <dsp:txXfrm>
        <a:off x="6175540" y="3277628"/>
        <a:ext cx="1422143" cy="689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0F6-19BB-4BA0-898D-BCBBDB09B44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541B-2573-49E3-8FE2-56D2ED522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9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0F6-19BB-4BA0-898D-BCBBDB09B44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541B-2573-49E3-8FE2-56D2ED522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5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0F6-19BB-4BA0-898D-BCBBDB09B44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541B-2573-49E3-8FE2-56D2ED522E1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291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0F6-19BB-4BA0-898D-BCBBDB09B44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541B-2573-49E3-8FE2-56D2ED522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78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0F6-19BB-4BA0-898D-BCBBDB09B44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541B-2573-49E3-8FE2-56D2ED522E1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901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0F6-19BB-4BA0-898D-BCBBDB09B44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541B-2573-49E3-8FE2-56D2ED522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11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0F6-19BB-4BA0-898D-BCBBDB09B44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541B-2573-49E3-8FE2-56D2ED522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27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0F6-19BB-4BA0-898D-BCBBDB09B44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541B-2573-49E3-8FE2-56D2ED522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9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0F6-19BB-4BA0-898D-BCBBDB09B44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541B-2573-49E3-8FE2-56D2ED522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1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0F6-19BB-4BA0-898D-BCBBDB09B44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541B-2573-49E3-8FE2-56D2ED522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2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0F6-19BB-4BA0-898D-BCBBDB09B44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541B-2573-49E3-8FE2-56D2ED522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9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0F6-19BB-4BA0-898D-BCBBDB09B44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541B-2573-49E3-8FE2-56D2ED522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6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0F6-19BB-4BA0-898D-BCBBDB09B44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541B-2573-49E3-8FE2-56D2ED522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1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0F6-19BB-4BA0-898D-BCBBDB09B44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541B-2573-49E3-8FE2-56D2ED522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9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0F6-19BB-4BA0-898D-BCBBDB09B44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541B-2573-49E3-8FE2-56D2ED522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1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0F6-19BB-4BA0-898D-BCBBDB09B44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541B-2573-49E3-8FE2-56D2ED522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8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710F6-19BB-4BA0-898D-BCBBDB09B44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34541B-2573-49E3-8FE2-56D2ED522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Rysunek_programu_Microsoft_Visio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Rysunek_programu_Microsoft_Visio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 err="1" smtClean="0"/>
              <a:t>zarządzania</a:t>
            </a:r>
            <a:r>
              <a:rPr lang="en-US" dirty="0" smtClean="0"/>
              <a:t> </a:t>
            </a:r>
            <a:r>
              <a:rPr lang="en-US" dirty="0" err="1" smtClean="0"/>
              <a:t>treścią</a:t>
            </a:r>
            <a:r>
              <a:rPr lang="en-US" dirty="0" smtClean="0"/>
              <a:t> </a:t>
            </a:r>
            <a:r>
              <a:rPr lang="en-US" dirty="0" err="1" smtClean="0"/>
              <a:t>dla</a:t>
            </a:r>
            <a:r>
              <a:rPr lang="en-US" dirty="0" smtClean="0"/>
              <a:t> </a:t>
            </a:r>
            <a:r>
              <a:rPr lang="en-US" dirty="0" err="1" smtClean="0"/>
              <a:t>jednostki</a:t>
            </a:r>
            <a:r>
              <a:rPr lang="en-US" dirty="0" smtClean="0"/>
              <a:t> </a:t>
            </a:r>
            <a:r>
              <a:rPr lang="en-US" dirty="0" err="1" smtClean="0"/>
              <a:t>akademickiej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Łukasz</a:t>
            </a:r>
            <a:r>
              <a:rPr lang="en-US" dirty="0" smtClean="0"/>
              <a:t> Dragan, Marcin Fusiara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6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Architektura</a:t>
            </a:r>
            <a:r>
              <a:rPr lang="en-US" dirty="0" smtClean="0"/>
              <a:t> </a:t>
            </a:r>
            <a:r>
              <a:rPr lang="en-US" dirty="0" err="1" smtClean="0"/>
              <a:t>systemu</a:t>
            </a:r>
            <a:endParaRPr lang="en-US" dirty="0"/>
          </a:p>
        </p:txBody>
      </p:sp>
      <p:pic>
        <p:nvPicPr>
          <p:cNvPr id="5122" name="Picture 2" descr="http://www.codeproject.com/KB/cs/Three_Layer_Architecture/3lyrs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8495" y="2160588"/>
            <a:ext cx="5235047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23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Zastosowane</a:t>
            </a:r>
            <a:r>
              <a:rPr lang="en-US" dirty="0" smtClean="0"/>
              <a:t> </a:t>
            </a:r>
            <a:r>
              <a:rPr lang="en-US" dirty="0" err="1" smtClean="0"/>
              <a:t>technologie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C# 5 </a:t>
            </a:r>
            <a:endParaRPr lang="en-US" dirty="0"/>
          </a:p>
          <a:p>
            <a:pPr lvl="0"/>
            <a:r>
              <a:rPr lang="pl-PL" dirty="0" smtClean="0"/>
              <a:t>ASP.NET MVC</a:t>
            </a:r>
            <a:r>
              <a:rPr lang="en-US" dirty="0" smtClean="0"/>
              <a:t> 5</a:t>
            </a:r>
            <a:endParaRPr lang="en-US" dirty="0"/>
          </a:p>
          <a:p>
            <a:pPr lvl="0"/>
            <a:r>
              <a:rPr lang="pl-PL" dirty="0"/>
              <a:t>MS SQL Server 2012 </a:t>
            </a:r>
            <a:endParaRPr lang="en-US" dirty="0" smtClean="0"/>
          </a:p>
          <a:p>
            <a:pPr lvl="0"/>
            <a:r>
              <a:rPr lang="pl-PL" dirty="0" err="1" smtClean="0"/>
              <a:t>Autofac</a:t>
            </a:r>
            <a:r>
              <a:rPr lang="pl-PL" dirty="0" smtClean="0"/>
              <a:t> 3.4.0 </a:t>
            </a:r>
            <a:endParaRPr lang="en-US" dirty="0" smtClean="0"/>
          </a:p>
          <a:p>
            <a:pPr lvl="0"/>
            <a:r>
              <a:rPr lang="pl-PL" dirty="0" err="1" smtClean="0"/>
              <a:t>EntityFramework</a:t>
            </a:r>
            <a:r>
              <a:rPr lang="pl-PL" dirty="0" smtClean="0"/>
              <a:t> </a:t>
            </a:r>
            <a:r>
              <a:rPr lang="pl-PL" dirty="0"/>
              <a:t>6.1.3 </a:t>
            </a:r>
            <a:endParaRPr lang="en-US" dirty="0" smtClean="0"/>
          </a:p>
          <a:p>
            <a:pPr lvl="0"/>
            <a:r>
              <a:rPr lang="pl-PL" dirty="0" err="1" smtClean="0"/>
              <a:t>Moq</a:t>
            </a:r>
            <a:r>
              <a:rPr lang="pl-PL" dirty="0" smtClean="0"/>
              <a:t> </a:t>
            </a:r>
            <a:endParaRPr lang="en-US" dirty="0" smtClean="0"/>
          </a:p>
          <a:p>
            <a:pPr lvl="0"/>
            <a:r>
              <a:rPr lang="pl-PL" dirty="0" err="1" smtClean="0"/>
              <a:t>NUnit</a:t>
            </a:r>
            <a:r>
              <a:rPr lang="pl-PL" dirty="0" smtClean="0"/>
              <a:t> 2.6</a:t>
            </a:r>
            <a:endParaRPr lang="en-US" dirty="0"/>
          </a:p>
          <a:p>
            <a:pPr lvl="0"/>
            <a:r>
              <a:rPr lang="pl-PL" dirty="0"/>
              <a:t>MVC </a:t>
            </a:r>
            <a:r>
              <a:rPr lang="pl-PL" dirty="0" smtClean="0"/>
              <a:t>Forum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 smtClean="0"/>
              <a:t>HTML5</a:t>
            </a:r>
            <a:endParaRPr lang="en-US" dirty="0" smtClean="0"/>
          </a:p>
          <a:p>
            <a:pPr lvl="0"/>
            <a:r>
              <a:rPr lang="pl-PL" dirty="0" smtClean="0"/>
              <a:t>CSS3</a:t>
            </a:r>
            <a:endParaRPr lang="en-US" dirty="0" smtClean="0"/>
          </a:p>
          <a:p>
            <a:pPr lvl="0"/>
            <a:r>
              <a:rPr lang="pl-PL" dirty="0" smtClean="0"/>
              <a:t>JavaScript</a:t>
            </a:r>
            <a:endParaRPr lang="en-US" dirty="0" smtClean="0"/>
          </a:p>
          <a:p>
            <a:r>
              <a:rPr lang="pl-PL" dirty="0" err="1" smtClean="0"/>
              <a:t>jQuery</a:t>
            </a:r>
            <a:r>
              <a:rPr lang="pl-PL" dirty="0" smtClean="0"/>
              <a:t> </a:t>
            </a:r>
            <a:r>
              <a:rPr lang="en-US" dirty="0" smtClean="0"/>
              <a:t>2.1.4</a:t>
            </a:r>
            <a:r>
              <a:rPr lang="pl-PL" dirty="0" smtClean="0"/>
              <a:t> </a:t>
            </a:r>
            <a:endParaRPr lang="en-US" dirty="0" smtClean="0"/>
          </a:p>
          <a:p>
            <a:pPr lvl="0"/>
            <a:r>
              <a:rPr lang="pl-PL" dirty="0" err="1" smtClean="0"/>
              <a:t>Tiny</a:t>
            </a:r>
            <a:r>
              <a:rPr lang="pl-PL" dirty="0" smtClean="0"/>
              <a:t> MCE 4.2.7</a:t>
            </a:r>
            <a:endParaRPr lang="en-US" dirty="0" smtClean="0"/>
          </a:p>
          <a:p>
            <a:pPr lvl="0"/>
            <a:r>
              <a:rPr lang="pl-PL" dirty="0" smtClean="0"/>
              <a:t>Foundation</a:t>
            </a:r>
            <a:r>
              <a:rPr lang="en-US" dirty="0" smtClean="0"/>
              <a:t> 5</a:t>
            </a:r>
          </a:p>
          <a:p>
            <a:pPr lvl="0"/>
            <a:r>
              <a:rPr lang="pl-PL" dirty="0" err="1" smtClean="0"/>
              <a:t>AngularJS</a:t>
            </a:r>
            <a:r>
              <a:rPr lang="pl-PL" dirty="0" smtClean="0"/>
              <a:t> </a:t>
            </a:r>
            <a:r>
              <a:rPr lang="en-US" dirty="0" smtClean="0"/>
              <a:t>1.4.8</a:t>
            </a:r>
          </a:p>
        </p:txBody>
      </p:sp>
    </p:spTree>
    <p:extLst>
      <p:ext uri="{BB962C8B-B14F-4D97-AF65-F5344CB8AC3E}">
        <p14:creationId xmlns:p14="http://schemas.microsoft.com/office/powerpoint/2010/main" val="378233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1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Plany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przyszłość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Implementacja</a:t>
            </a:r>
            <a:r>
              <a:rPr lang="en-US" dirty="0" smtClean="0"/>
              <a:t> </a:t>
            </a:r>
            <a:r>
              <a:rPr lang="en-US" dirty="0" err="1" smtClean="0"/>
              <a:t>modułu</a:t>
            </a:r>
            <a:r>
              <a:rPr lang="en-US" dirty="0" smtClean="0"/>
              <a:t> </a:t>
            </a:r>
            <a:r>
              <a:rPr lang="en-US" dirty="0" err="1" smtClean="0"/>
              <a:t>dydaktyki</a:t>
            </a:r>
            <a:endParaRPr lang="en-US" dirty="0" smtClean="0"/>
          </a:p>
          <a:p>
            <a:r>
              <a:rPr lang="en-US" dirty="0" err="1" smtClean="0"/>
              <a:t>Implementacja</a:t>
            </a:r>
            <a:r>
              <a:rPr lang="en-US" dirty="0" smtClean="0"/>
              <a:t> </a:t>
            </a:r>
            <a:r>
              <a:rPr lang="en-US" dirty="0" err="1" smtClean="0"/>
              <a:t>części</a:t>
            </a:r>
            <a:r>
              <a:rPr lang="en-US" dirty="0" smtClean="0"/>
              <a:t> </a:t>
            </a:r>
            <a:r>
              <a:rPr lang="en-US" dirty="0" err="1" smtClean="0"/>
              <a:t>administracyjnej</a:t>
            </a:r>
            <a:endParaRPr lang="en-US" dirty="0" smtClean="0"/>
          </a:p>
          <a:p>
            <a:r>
              <a:rPr lang="en-US" dirty="0" err="1" smtClean="0"/>
              <a:t>Integracja</a:t>
            </a:r>
            <a:r>
              <a:rPr lang="en-US" dirty="0" smtClean="0"/>
              <a:t> z forum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66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Dziękujemy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uwagę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</a:t>
            </a:r>
            <a:r>
              <a:rPr lang="en-US" dirty="0" err="1" smtClean="0"/>
              <a:t>prezentacji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Przedmiot</a:t>
            </a:r>
            <a:r>
              <a:rPr lang="en-US" dirty="0" smtClean="0"/>
              <a:t> </a:t>
            </a:r>
            <a:r>
              <a:rPr lang="en-US" dirty="0" err="1" smtClean="0"/>
              <a:t>projektu</a:t>
            </a:r>
            <a:endParaRPr lang="en-US" dirty="0" smtClean="0"/>
          </a:p>
          <a:p>
            <a:r>
              <a:rPr lang="en-US" dirty="0" err="1" smtClean="0"/>
              <a:t>Cele</a:t>
            </a:r>
            <a:endParaRPr lang="en-US" dirty="0" smtClean="0"/>
          </a:p>
          <a:p>
            <a:r>
              <a:rPr lang="en-US" dirty="0" err="1" smtClean="0"/>
              <a:t>Opis</a:t>
            </a:r>
            <a:r>
              <a:rPr lang="en-US" dirty="0" smtClean="0"/>
              <a:t> </a:t>
            </a:r>
            <a:r>
              <a:rPr lang="en-US" dirty="0" err="1" smtClean="0"/>
              <a:t>funkcjonalności</a:t>
            </a:r>
            <a:endParaRPr lang="en-US" dirty="0"/>
          </a:p>
          <a:p>
            <a:r>
              <a:rPr lang="en-US" dirty="0" err="1" smtClean="0"/>
              <a:t>Metodyka</a:t>
            </a:r>
            <a:r>
              <a:rPr lang="en-US" dirty="0" smtClean="0"/>
              <a:t> </a:t>
            </a:r>
            <a:r>
              <a:rPr lang="en-US" dirty="0" err="1" smtClean="0"/>
              <a:t>rozwoju</a:t>
            </a:r>
            <a:r>
              <a:rPr lang="en-US" dirty="0" smtClean="0"/>
              <a:t> </a:t>
            </a:r>
            <a:r>
              <a:rPr lang="en-US" dirty="0" err="1" smtClean="0"/>
              <a:t>oprogramowania</a:t>
            </a:r>
            <a:endParaRPr lang="en-US" dirty="0" smtClean="0"/>
          </a:p>
          <a:p>
            <a:r>
              <a:rPr lang="en-US" dirty="0" err="1" smtClean="0"/>
              <a:t>Architektura</a:t>
            </a:r>
            <a:r>
              <a:rPr lang="en-US" dirty="0" smtClean="0"/>
              <a:t> system</a:t>
            </a:r>
          </a:p>
          <a:p>
            <a:r>
              <a:rPr lang="en-US" dirty="0" err="1" smtClean="0"/>
              <a:t>Zastosowane</a:t>
            </a:r>
            <a:r>
              <a:rPr lang="en-US" dirty="0" smtClean="0"/>
              <a:t> </a:t>
            </a:r>
            <a:r>
              <a:rPr lang="en-US" dirty="0" err="1" smtClean="0"/>
              <a:t>technologie</a:t>
            </a:r>
            <a:endParaRPr lang="en-US" dirty="0" smtClean="0"/>
          </a:p>
          <a:p>
            <a:r>
              <a:rPr lang="en-US" dirty="0" smtClean="0"/>
              <a:t>Demo</a:t>
            </a:r>
          </a:p>
          <a:p>
            <a:r>
              <a:rPr lang="en-US" dirty="0" err="1" smtClean="0"/>
              <a:t>Plany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przyszłość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8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projektu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 err="1" smtClean="0"/>
              <a:t>informacyjn</a:t>
            </a:r>
            <a:r>
              <a:rPr lang="en-US" dirty="0" smtClean="0"/>
              <a:t>a</a:t>
            </a:r>
            <a:endParaRPr lang="en-US" dirty="0"/>
          </a:p>
          <a:p>
            <a:pPr lvl="0"/>
            <a:r>
              <a:rPr lang="en-US" dirty="0" err="1" smtClean="0"/>
              <a:t>obsługa</a:t>
            </a:r>
            <a:r>
              <a:rPr lang="en-US" dirty="0" smtClean="0"/>
              <a:t> </a:t>
            </a:r>
            <a:r>
              <a:rPr lang="en-US" dirty="0" err="1"/>
              <a:t>dydaktyki</a:t>
            </a:r>
            <a:endParaRPr lang="en-US" dirty="0"/>
          </a:p>
          <a:p>
            <a:pPr lvl="0"/>
            <a:r>
              <a:rPr lang="en-US" dirty="0" err="1"/>
              <a:t>w</a:t>
            </a:r>
            <a:r>
              <a:rPr lang="en-US" dirty="0" err="1" smtClean="0"/>
              <a:t>ymiana</a:t>
            </a:r>
            <a:r>
              <a:rPr lang="en-US" dirty="0" smtClean="0"/>
              <a:t> </a:t>
            </a:r>
            <a:r>
              <a:rPr lang="en-US" dirty="0" err="1" smtClean="0"/>
              <a:t>informacji</a:t>
            </a:r>
            <a:r>
              <a:rPr lang="en-US" dirty="0" smtClean="0"/>
              <a:t> </a:t>
            </a:r>
            <a:r>
              <a:rPr lang="en-US" dirty="0" err="1" smtClean="0"/>
              <a:t>między</a:t>
            </a:r>
            <a:r>
              <a:rPr lang="en-US" dirty="0" smtClean="0"/>
              <a:t> </a:t>
            </a:r>
            <a:r>
              <a:rPr lang="en-US" dirty="0" err="1" smtClean="0"/>
              <a:t>studentami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4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Opis</a:t>
            </a:r>
            <a:r>
              <a:rPr lang="en-US" dirty="0" smtClean="0"/>
              <a:t> </a:t>
            </a:r>
            <a:r>
              <a:rPr lang="en-US" dirty="0" err="1" smtClean="0"/>
              <a:t>funkcjonalności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Moduł</a:t>
            </a:r>
            <a:r>
              <a:rPr lang="en-US" dirty="0" smtClean="0"/>
              <a:t> </a:t>
            </a:r>
            <a:r>
              <a:rPr lang="en-US" dirty="0" err="1" smtClean="0"/>
              <a:t>zarządzania</a:t>
            </a:r>
            <a:r>
              <a:rPr lang="en-US" dirty="0" smtClean="0"/>
              <a:t> </a:t>
            </a:r>
            <a:r>
              <a:rPr lang="en-US" dirty="0" err="1" smtClean="0"/>
              <a:t>treścią</a:t>
            </a:r>
            <a:endParaRPr lang="en-US" dirty="0" smtClean="0"/>
          </a:p>
          <a:p>
            <a:r>
              <a:rPr lang="en-US" dirty="0" err="1" smtClean="0"/>
              <a:t>Moduł</a:t>
            </a:r>
            <a:r>
              <a:rPr lang="en-US" dirty="0" smtClean="0"/>
              <a:t> </a:t>
            </a:r>
            <a:r>
              <a:rPr lang="en-US" dirty="0" err="1" smtClean="0"/>
              <a:t>dydaktyki</a:t>
            </a:r>
            <a:endParaRPr lang="en-US" dirty="0"/>
          </a:p>
          <a:p>
            <a:r>
              <a:rPr lang="en-US" dirty="0" smtClean="0"/>
              <a:t>Forum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64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Moduł</a:t>
            </a:r>
            <a:r>
              <a:rPr lang="en-US" dirty="0" smtClean="0"/>
              <a:t> </a:t>
            </a:r>
            <a:r>
              <a:rPr lang="en-US" dirty="0" err="1" smtClean="0"/>
              <a:t>zarządzania</a:t>
            </a:r>
            <a:r>
              <a:rPr lang="en-US" dirty="0" smtClean="0"/>
              <a:t> </a:t>
            </a:r>
            <a:r>
              <a:rPr lang="en-US" dirty="0" err="1" smtClean="0"/>
              <a:t>treścią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27611" y="14970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646095" y="16103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90259"/>
              </p:ext>
            </p:extLst>
          </p:nvPr>
        </p:nvGraphicFramePr>
        <p:xfrm>
          <a:off x="2646095" y="1610315"/>
          <a:ext cx="5943600" cy="471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3" imgW="6886629" imgH="5467401" progId="Visio.Drawing.15">
                  <p:embed/>
                </p:oleObj>
              </mc:Choice>
              <mc:Fallback>
                <p:oleObj name="Visio" r:id="rId3" imgW="6886629" imgH="5467401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095" y="1610315"/>
                        <a:ext cx="5943600" cy="471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82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Moduł</a:t>
            </a:r>
            <a:r>
              <a:rPr lang="en-US" dirty="0" smtClean="0"/>
              <a:t> </a:t>
            </a:r>
            <a:r>
              <a:rPr lang="en-US" dirty="0" err="1" smtClean="0"/>
              <a:t>dydaktyki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964366999"/>
              </p:ext>
            </p:extLst>
          </p:nvPr>
        </p:nvGraphicFramePr>
        <p:xfrm>
          <a:off x="1880050" y="1690688"/>
          <a:ext cx="7620000" cy="4717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831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Moduł</a:t>
            </a:r>
            <a:r>
              <a:rPr lang="en-US" dirty="0" smtClean="0"/>
              <a:t> </a:t>
            </a:r>
            <a:r>
              <a:rPr lang="en-US" dirty="0" err="1" smtClean="0"/>
              <a:t>dydaktyki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87272" y="18070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128394"/>
              </p:ext>
            </p:extLst>
          </p:nvPr>
        </p:nvGraphicFramePr>
        <p:xfrm>
          <a:off x="2487272" y="1807066"/>
          <a:ext cx="5934075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Visio" r:id="rId3" imgW="6762743" imgH="5400675" progId="Visio.Drawing.15">
                  <p:embed/>
                </p:oleObj>
              </mc:Choice>
              <mc:Fallback>
                <p:oleObj name="Visio" r:id="rId3" imgW="6762743" imgH="540067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272" y="1807066"/>
                        <a:ext cx="5934075" cy="474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055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472580" cy="30997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Moduł</a:t>
            </a:r>
            <a:r>
              <a:rPr lang="en-US" dirty="0" smtClean="0"/>
              <a:t> forum</a:t>
            </a:r>
            <a:endParaRPr lang="en-US" dirty="0"/>
          </a:p>
        </p:txBody>
      </p:sp>
      <p:pic>
        <p:nvPicPr>
          <p:cNvPr id="22" name="Picture 8" descr="https://cdn1.iconfinder.com/data/icons/ColoBrush_Pack/256/databas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8761" y="5152397"/>
            <a:ext cx="1437149" cy="143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mvcforum.com/img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461" y="3809444"/>
            <a:ext cx="2571750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cdn1.iconfinder.com/data/icons/ColoBrush_Pack/256/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943" y="4937491"/>
            <a:ext cx="1816788" cy="181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s://pixabay.com/static/uploads/photo/2014/04/02/10/35/workstation-303940_6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045" y="947859"/>
            <a:ext cx="2013090" cy="150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s://cdn0.iconfinder.com/data/icons/PRACTIKA/256/us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271" y="1155311"/>
            <a:ext cx="1462436" cy="146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433167" y="1155311"/>
            <a:ext cx="2435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UserName</a:t>
            </a:r>
            <a:r>
              <a:rPr lang="en-US" dirty="0" smtClean="0"/>
              <a:t> &amp; Password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117336" y="4402067"/>
            <a:ext cx="0" cy="59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38337" y="4402067"/>
            <a:ext cx="0" cy="69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538045" y="2617747"/>
            <a:ext cx="1617226" cy="84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538045" y="3867993"/>
            <a:ext cx="4173665" cy="12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14" name="Picture 18" descr="https://marketplace-cdn.atlassian.com/files/images/com.resolution.atlasplugins.samlsso.Confluence/3b815737-99e6-4d86-8eb0-e39d6fc091a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271" y="2782981"/>
            <a:ext cx="1417401" cy="100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1682860" y="3220630"/>
            <a:ext cx="1855185" cy="1173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141017" y="3278725"/>
            <a:ext cx="120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Serwer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11299" y="3838230"/>
            <a:ext cx="452279" cy="25440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39026" y="3839359"/>
            <a:ext cx="450833" cy="25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0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Metodyka</a:t>
            </a:r>
            <a:r>
              <a:rPr lang="en-US" dirty="0" smtClean="0"/>
              <a:t> </a:t>
            </a:r>
            <a:r>
              <a:rPr lang="en-US" dirty="0" err="1" smtClean="0"/>
              <a:t>rozwoju</a:t>
            </a:r>
            <a:r>
              <a:rPr lang="en-US" dirty="0" smtClean="0"/>
              <a:t> </a:t>
            </a:r>
            <a:r>
              <a:rPr lang="en-US" dirty="0" err="1" smtClean="0"/>
              <a:t>projektu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Przyrostowa</a:t>
            </a:r>
            <a:endParaRPr lang="en-US" dirty="0" smtClean="0"/>
          </a:p>
          <a:p>
            <a:r>
              <a:rPr lang="en-US" dirty="0" smtClean="0"/>
              <a:t>Testy (</a:t>
            </a:r>
            <a:r>
              <a:rPr lang="en-US" dirty="0" err="1" smtClean="0"/>
              <a:t>jednostkowe</a:t>
            </a:r>
            <a:r>
              <a:rPr lang="en-US" dirty="0" smtClean="0"/>
              <a:t>, </a:t>
            </a:r>
            <a:r>
              <a:rPr lang="en-US" dirty="0" err="1" smtClean="0"/>
              <a:t>akceptacyjne</a:t>
            </a:r>
            <a:r>
              <a:rPr lang="en-US" dirty="0" smtClean="0"/>
              <a:t>, </a:t>
            </a:r>
            <a:r>
              <a:rPr lang="en-US" dirty="0" err="1" smtClean="0"/>
              <a:t>integracyjne</a:t>
            </a:r>
            <a:r>
              <a:rPr lang="en-US" dirty="0" smtClean="0"/>
              <a:t>, </a:t>
            </a:r>
            <a:r>
              <a:rPr lang="en-US" dirty="0" err="1" smtClean="0"/>
              <a:t>funkcjonalne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630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136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Rysunek programu Microsoft Visio</vt:lpstr>
      <vt:lpstr>System zarządzania treścią dla jednostki akademickiej</vt:lpstr>
      <vt:lpstr>Plan prezentacji</vt:lpstr>
      <vt:lpstr>Cele projektu</vt:lpstr>
      <vt:lpstr>Opis funkcjonalności</vt:lpstr>
      <vt:lpstr>Moduł zarządzania treścią</vt:lpstr>
      <vt:lpstr>Moduł dydaktyki</vt:lpstr>
      <vt:lpstr>Moduł dydaktyki</vt:lpstr>
      <vt:lpstr>Moduł forum</vt:lpstr>
      <vt:lpstr>Metodyka rozwoju projektu</vt:lpstr>
      <vt:lpstr>Architektura systemu</vt:lpstr>
      <vt:lpstr>Zastosowane technologie</vt:lpstr>
      <vt:lpstr>Frontend</vt:lpstr>
      <vt:lpstr>Demo</vt:lpstr>
      <vt:lpstr>Plany na przyszłość</vt:lpstr>
      <vt:lpstr>Dziękujemy za uwagę!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zarządzania treścią dla jednostki akademickiej</dc:title>
  <dc:creator>Marcin Fusiara</dc:creator>
  <cp:lastModifiedBy>Marcin Fusiara</cp:lastModifiedBy>
  <cp:revision>15</cp:revision>
  <dcterms:created xsi:type="dcterms:W3CDTF">2015-11-25T18:18:48Z</dcterms:created>
  <dcterms:modified xsi:type="dcterms:W3CDTF">2015-11-25T19:19:46Z</dcterms:modified>
</cp:coreProperties>
</file>