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FD133B-C636-43AF-B72D-EA8C168FB043}" v="2" dt="2023-10-18T11:49:09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1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77FF-20B1-A3A8-4A1A-8C2C35017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E4505-3646-2243-0CC9-ED989E3E1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D96D6-FF92-6895-1773-ABEFF3D38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E1A3-58FD-46AE-B71B-4AC7F8886ED5}" type="datetimeFigureOut">
              <a:rPr lang="en-US" smtClean="0"/>
              <a:t>2023-10-18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7BD0C-4B3E-C970-DC4B-DD60E514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60D-F519-54B9-B502-F43C7024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9AB-C4A8-4CEC-B7DA-24B95FBEB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1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BED8-58C9-55CB-0E6F-5C9D6D0F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32275-AA38-F8D8-BEC6-25BA42573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A5869-D867-207E-6179-175774BC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E1A3-58FD-46AE-B71B-4AC7F8886ED5}" type="datetimeFigureOut">
              <a:rPr lang="en-US" smtClean="0"/>
              <a:t>2023-10-18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F6F2-A799-8614-FE3B-CDB42CA9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D775F-9CD7-09EE-38A4-B5F2C2E4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9AB-C4A8-4CEC-B7DA-24B95FBEB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9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2BF89-6521-BCFD-EFE9-98719A089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50D61-2692-9160-87D6-45A0100BA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91C30-A6AE-BCC7-6B4B-7BF40E10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E1A3-58FD-46AE-B71B-4AC7F8886ED5}" type="datetimeFigureOut">
              <a:rPr lang="en-US" smtClean="0"/>
              <a:t>2023-10-18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7F09E-95C1-7A38-CC3C-CBCEF5F0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0568F-FAA3-FD44-9314-0868EE84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9AB-C4A8-4CEC-B7DA-24B95FBEB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97AA-1CE3-0769-FD88-BFA4C1FE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CE305-916F-D24E-F33D-C2130BC7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264C9-3133-8028-5B2B-D5EAF0A1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E1A3-58FD-46AE-B71B-4AC7F8886ED5}" type="datetimeFigureOut">
              <a:rPr lang="en-US" smtClean="0"/>
              <a:t>2023-10-18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EE838-72FF-915B-0235-0A20A088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EEBDE-498D-4C27-B42D-56BD9E3D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9AB-C4A8-4CEC-B7DA-24B95FBEB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2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8B5C-E28F-AF24-8691-45DACE3E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FB5C3-001C-E116-1B77-F48E6691C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E27F8-996A-BBA7-81F8-2D141557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E1A3-58FD-46AE-B71B-4AC7F8886ED5}" type="datetimeFigureOut">
              <a:rPr lang="en-US" smtClean="0"/>
              <a:t>2023-10-18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C90C3-60D9-9E8D-70B7-99133F21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69FE8-9F2D-2AF3-6B24-F403DD24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9AB-C4A8-4CEC-B7DA-24B95FBEB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1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7C8E-D90F-643B-D0B5-3671F9BC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4578E-5B3A-3DF4-1E19-6746F0F6F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0195A-5B87-6D9E-5196-A2B036004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9F1E7-24AC-1205-143A-7C0EC102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E1A3-58FD-46AE-B71B-4AC7F8886ED5}" type="datetimeFigureOut">
              <a:rPr lang="en-US" smtClean="0"/>
              <a:t>2023-10-18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FDA3D-A60F-18DC-80A7-7C767AD3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D6EFE-F514-2C39-36F2-260CB29F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9AB-C4A8-4CEC-B7DA-24B95FBEB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8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B01A-CE39-4A34-5D42-E44DB321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DC81C-04E6-DC09-D00C-94F23441C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4D2C0-AECF-810C-5273-5A625BCFA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597F0-B3AB-2D75-9988-4122CB8EF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55543-035A-3E62-308D-DB71C474C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2AE6FF-FEA4-0A1A-C837-A5C3D083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E1A3-58FD-46AE-B71B-4AC7F8886ED5}" type="datetimeFigureOut">
              <a:rPr lang="en-US" smtClean="0"/>
              <a:t>2023-10-18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D5150-1ED1-7CC4-EC21-2B0D95EE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C3BB6-52F7-7CB0-0E66-4D1351F0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9AB-C4A8-4CEC-B7DA-24B95FBEB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9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FA8D-1414-68E9-DA24-6D643191A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3223E-D6B3-F07C-FE7F-515D7199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E1A3-58FD-46AE-B71B-4AC7F8886ED5}" type="datetimeFigureOut">
              <a:rPr lang="en-US" smtClean="0"/>
              <a:t>2023-10-18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D4B53-2F80-D3C4-D014-E6116DA6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87832-67C2-9A5E-BE12-AB274CC8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9AB-C4A8-4CEC-B7DA-24B95FBEB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4C724-E307-09BC-1A7C-8F274215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E1A3-58FD-46AE-B71B-4AC7F8886ED5}" type="datetimeFigureOut">
              <a:rPr lang="en-US" smtClean="0"/>
              <a:t>2023-10-18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D539D-D597-CA4D-0567-FBC2C83C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0E3CE-7B9E-CBAF-96CF-2A9E0BC0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9AB-C4A8-4CEC-B7DA-24B95FBEB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4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789C-66A3-5FDC-8032-B5ED64DD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93F84-F773-1DA4-9F52-93FB4EA9B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9ACA9-5F3D-B66A-4B62-B47D8D637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DD777-94A1-DB8D-5E7D-C1B42DD9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E1A3-58FD-46AE-B71B-4AC7F8886ED5}" type="datetimeFigureOut">
              <a:rPr lang="en-US" smtClean="0"/>
              <a:t>2023-10-18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A202D-918E-E798-BBE4-F00EC31C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9B2CA-3B29-DBC7-961A-B4F5283F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9AB-C4A8-4CEC-B7DA-24B95FBEB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8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948B-41A7-D8F1-F9EB-E743B3513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9FA4C-5954-A042-CE38-60A29C38A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A9CC0-BDE2-1539-7429-22ADC710B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2D0C-1CAD-30A9-B8E9-5C1962B8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E1A3-58FD-46AE-B71B-4AC7F8886ED5}" type="datetimeFigureOut">
              <a:rPr lang="en-US" smtClean="0"/>
              <a:t>2023-10-18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73542-1E88-CB8A-5333-AB60239C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84C4E-72B3-7B6E-F3F0-496E6FD2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2D9AB-C4A8-4CEC-B7DA-24B95FBEB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3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85B1E-CFB2-5E77-029B-EA64E5910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12C75-1751-8F0E-B8DC-966D7E53F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CF142-147A-A0EA-523D-795219ADD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BE1A3-58FD-46AE-B71B-4AC7F8886ED5}" type="datetimeFigureOut">
              <a:rPr lang="en-US" smtClean="0"/>
              <a:t>2023-10-18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8A524-E087-A998-746A-FB2E5752C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FF53A-9587-8AD5-8E1A-44444A6FA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2D9AB-C4A8-4CEC-B7DA-24B95FBEB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6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FC791C-96AD-FDFE-0458-B19E7B931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26" y="290019"/>
            <a:ext cx="1019317" cy="990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564C7A-70CB-C61B-8C04-A0EBDDD7F30A}"/>
              </a:ext>
            </a:extLst>
          </p:cNvPr>
          <p:cNvSpPr txBox="1"/>
          <p:nvPr/>
        </p:nvSpPr>
        <p:spPr>
          <a:xfrm>
            <a:off x="1472343" y="715224"/>
            <a:ext cx="269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HIV Viral Load Suppression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CA5889-DA37-4AC2-94BC-B2D825CDB0B0}"/>
              </a:ext>
            </a:extLst>
          </p:cNvPr>
          <p:cNvSpPr txBox="1"/>
          <p:nvPr/>
        </p:nvSpPr>
        <p:spPr>
          <a:xfrm>
            <a:off x="1552316" y="1975398"/>
            <a:ext cx="147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ART Coverage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BB7D2C-4644-2643-2B28-E2802EF54622}"/>
              </a:ext>
            </a:extLst>
          </p:cNvPr>
          <p:cNvSpPr txBox="1"/>
          <p:nvPr/>
        </p:nvSpPr>
        <p:spPr>
          <a:xfrm>
            <a:off x="1958213" y="3322855"/>
            <a:ext cx="157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Antenatal Care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0A2E13-02CB-6950-1736-D360CF046619}"/>
              </a:ext>
            </a:extLst>
          </p:cNvPr>
          <p:cNvSpPr txBox="1"/>
          <p:nvPr/>
        </p:nvSpPr>
        <p:spPr>
          <a:xfrm>
            <a:off x="1623235" y="4670312"/>
            <a:ext cx="162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HIV Self Testing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AC4DF6-7027-60CF-0B21-842C5548CAB0}"/>
              </a:ext>
            </a:extLst>
          </p:cNvPr>
          <p:cNvSpPr txBox="1"/>
          <p:nvPr/>
        </p:nvSpPr>
        <p:spPr>
          <a:xfrm>
            <a:off x="1623235" y="5958110"/>
            <a:ext cx="145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On Treatment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66D7F89-61E6-5434-2E27-38830B790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25" y="1620644"/>
            <a:ext cx="1381318" cy="11907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3ECCD0-CD70-8553-BAB0-26618BE82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96" y="2886733"/>
            <a:ext cx="1505160" cy="12098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A6668A2-40F7-FDAB-1200-855C9A7BF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39" y="4046566"/>
            <a:ext cx="1343212" cy="145752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3F7562-AACA-A638-821A-E3759F722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86" y="5442591"/>
            <a:ext cx="1562318" cy="140037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37C65C1-D2F6-5C46-D2B3-C62D8F31E7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3679" y="166176"/>
            <a:ext cx="1457528" cy="123842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3878010-75AC-3179-0D7D-71388D58CE78}"/>
              </a:ext>
            </a:extLst>
          </p:cNvPr>
          <p:cNvSpPr txBox="1"/>
          <p:nvPr/>
        </p:nvSpPr>
        <p:spPr>
          <a:xfrm>
            <a:off x="6911966" y="715224"/>
            <a:ext cx="324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Knowledge of HIV Positive Status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7950422-816B-A4F1-EDB7-52EBF57FD8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5394" y="1489555"/>
            <a:ext cx="981212" cy="97168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39FA94E-98B6-4318-A774-2A682970251F}"/>
              </a:ext>
            </a:extLst>
          </p:cNvPr>
          <p:cNvSpPr txBox="1"/>
          <p:nvPr/>
        </p:nvSpPr>
        <p:spPr>
          <a:xfrm>
            <a:off x="6911966" y="1846707"/>
            <a:ext cx="131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Sex and Age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3C0C8D7-F5C2-D451-A636-3B7042BE23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7789" y="2919341"/>
            <a:ext cx="876422" cy="101931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706793B-9F71-B67B-DCCF-06DD3DF8E63D}"/>
              </a:ext>
            </a:extLst>
          </p:cNvPr>
          <p:cNvSpPr txBox="1"/>
          <p:nvPr/>
        </p:nvSpPr>
        <p:spPr>
          <a:xfrm>
            <a:off x="6911966" y="3244333"/>
            <a:ext cx="119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Laboratory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5CE7AA3-BFF5-3E2B-7833-EB5514B6ACF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679"/>
          <a:stretch/>
        </p:blipFill>
        <p:spPr>
          <a:xfrm>
            <a:off x="5605394" y="4492023"/>
            <a:ext cx="981212" cy="95056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FA7B4CA-EC3B-E077-751F-5056287FD5E3}"/>
              </a:ext>
            </a:extLst>
          </p:cNvPr>
          <p:cNvSpPr txBox="1"/>
          <p:nvPr/>
        </p:nvSpPr>
        <p:spPr>
          <a:xfrm>
            <a:off x="6911965" y="4597975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Reporting Rates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3AB3092-2364-4B1F-2959-A5F7E45D65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22521" y="5504094"/>
            <a:ext cx="1505160" cy="116221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264A265-1D12-959D-823D-E8B4413B8F67}"/>
              </a:ext>
            </a:extLst>
          </p:cNvPr>
          <p:cNvSpPr txBox="1"/>
          <p:nvPr/>
        </p:nvSpPr>
        <p:spPr>
          <a:xfrm>
            <a:off x="6927681" y="5900534"/>
            <a:ext cx="181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Blood Tests Done</a:t>
            </a:r>
          </a:p>
        </p:txBody>
      </p:sp>
    </p:spTree>
    <p:extLst>
      <p:ext uri="{BB962C8B-B14F-4D97-AF65-F5344CB8AC3E}">
        <p14:creationId xmlns:p14="http://schemas.microsoft.com/office/powerpoint/2010/main" val="405064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5AA193-ED2D-2759-CA26-984588831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820" y="0"/>
            <a:ext cx="6614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6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B85FE3-8539-4994-9226-FD2D817F8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32" y="452022"/>
            <a:ext cx="6887536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2C0B63-FB3D-ABB7-BB80-4FE6DFBDD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53" y="70969"/>
            <a:ext cx="6582694" cy="67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2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F226AA-A191-8770-53AB-EABFCE956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42" y="42390"/>
            <a:ext cx="7097115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6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C2B791-A11C-74E5-D36D-DAB1894AD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04"/>
          <a:stretch/>
        </p:blipFill>
        <p:spPr>
          <a:xfrm>
            <a:off x="2347072" y="0"/>
            <a:ext cx="7466878" cy="667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2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 Display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Juma, Denice</dc:creator>
  <cp:lastModifiedBy>Emmanuel Maingi</cp:lastModifiedBy>
  <cp:revision>2</cp:revision>
  <dcterms:created xsi:type="dcterms:W3CDTF">2023-10-18T11:27:07Z</dcterms:created>
  <dcterms:modified xsi:type="dcterms:W3CDTF">2023-10-18T12:47:40Z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2023-10-18T11:27:07Z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e287f9fe-140b-4b66-91a4-0bd3a4789de4</vt:lpwstr>
  </property>
  <property fmtid="{D5CDD505-2E9C-101B-9397-08002B2CF9AE}" pid="8" name="MSIP_Label_ea60d57e-af5b-4752-ac57-3e4f28ca11dc_ContentBits">
    <vt:lpwstr>0</vt:lpwstr>
  </property>
</Properties>
</file>