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3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66a865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66a865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166a865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166a865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intersection divided by sum of union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166a865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166a865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166a86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166a86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166a865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166a865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166a865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166a865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166a865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166a865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166a865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166a865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Report by Elke Hansen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6C00"/>
                </a:solidFill>
              </a:rPr>
              <a:t>Recommendation Engine Recap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●   Collaborative Filtering: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Needs a large amount of data     per customer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●    Content-based Filtering: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Needs large amounts of               product based data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collaborative and see what I can get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200"/>
            <a:ext cx="4045200" cy="26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Jaccard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44450" y="1266325"/>
            <a:ext cx="365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the similarity between two sets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the jaccard distance: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sum(A ∩ B)/sum(A ∪ B)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 it by the cardinality of  each item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175" y="3273050"/>
            <a:ext cx="2114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875" y="1266322"/>
            <a:ext cx="5033124" cy="16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250" y="1304822"/>
            <a:ext cx="5033124" cy="1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Recommendation Using Jaccard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425" y="2617450"/>
            <a:ext cx="3279250" cy="20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01700" y="1456800"/>
            <a:ext cx="47064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Calculates Jaccard similarity of the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products customer has purchased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all other customers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by the highest weights and select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highest 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about if you don’t have enough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customer history or they are brand new customer?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Content-based filtering!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717675" y="2510125"/>
            <a:ext cx="3832400" cy="896475"/>
          </a:xfrm>
          <a:custGeom>
            <a:avLst/>
            <a:gdLst/>
            <a:ahLst/>
            <a:cxnLst/>
            <a:rect l="l" t="t" r="r" b="b"/>
            <a:pathLst>
              <a:path w="153296" h="35859" extrusionOk="0">
                <a:moveTo>
                  <a:pt x="0" y="35859"/>
                </a:moveTo>
                <a:lnTo>
                  <a:pt x="153296" y="35411"/>
                </a:lnTo>
                <a:lnTo>
                  <a:pt x="153296" y="0"/>
                </a:lnTo>
                <a:lnTo>
                  <a:pt x="448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6"/>
          <p:cNvSpPr txBox="1"/>
          <p:nvPr/>
        </p:nvSpPr>
        <p:spPr>
          <a:xfrm>
            <a:off x="6107225" y="1283950"/>
            <a:ext cx="2555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Recommend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6566650" y="1698575"/>
            <a:ext cx="190500" cy="6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Review Score &amp; Delivery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00" y="1629009"/>
            <a:ext cx="4155300" cy="3041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997" y="1685825"/>
            <a:ext cx="4155304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65500" y="378525"/>
            <a:ext cx="4045200" cy="7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Truncated SVD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09475" y="1291825"/>
            <a:ext cx="40452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Separated features into two training/testing sets for predicting Review Score and On Time Status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Plotted number of components for Truncated SVD versus explained variance for both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Ideal number of component 115 for both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75" y="102074"/>
            <a:ext cx="3354950" cy="24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575" y="2678200"/>
            <a:ext cx="3354950" cy="23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58225" y="379625"/>
            <a:ext cx="430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25" y="379625"/>
            <a:ext cx="6191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3150"/>
            <a:ext cx="3793850" cy="34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550" y="1476075"/>
            <a:ext cx="4124075" cy="28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182475" y="4191000"/>
            <a:ext cx="56592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Review Score                              On Time Status                                              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 rot="10800000">
            <a:off x="3047900" y="3395500"/>
            <a:ext cx="750900" cy="8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7138175" y="3160050"/>
            <a:ext cx="448200" cy="9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At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084250" y="2667000"/>
            <a:ext cx="49755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Basic recommender → good for old customers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New customers → More complicated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you get more information about customer, transition from content based to collaborative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510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Next?</a:t>
            </a:r>
            <a:endParaRPr sz="30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76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Properly combine models for end to end model flow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Creation of a Network Diagram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for showcasing working model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75" y="208425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PT Sans Narrow</vt:lpstr>
      <vt:lpstr>Tropic</vt:lpstr>
      <vt:lpstr>Recommendation Engine</vt:lpstr>
      <vt:lpstr>Recommendation Engine Recap</vt:lpstr>
      <vt:lpstr>Weighted Jaccard</vt:lpstr>
      <vt:lpstr>Basics of Recommendation Using Jaccard</vt:lpstr>
      <vt:lpstr>A Closer Look at Review Score &amp; Delivery</vt:lpstr>
      <vt:lpstr>         Truncated SVD</vt:lpstr>
      <vt:lpstr>Model </vt:lpstr>
      <vt:lpstr>Where We’re At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cp:lastModifiedBy>Elke Hansen</cp:lastModifiedBy>
  <cp:revision>1</cp:revision>
  <dcterms:modified xsi:type="dcterms:W3CDTF">2019-08-30T00:02:07Z</dcterms:modified>
</cp:coreProperties>
</file>