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PT Sans Narrow" panose="020B0506020203020204" pitchFamily="34" charset="77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07"/>
  </p:normalViewPr>
  <p:slideViewPr>
    <p:cSldViewPr snapToGrid="0">
      <p:cViewPr varScale="1">
        <p:scale>
          <a:sx n="141" d="100"/>
          <a:sy n="141" d="100"/>
        </p:scale>
        <p:origin x="80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f6d28983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f6d28983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f6d28983d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f6d28983d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f6d28983d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f6d28983d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f6d28983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f6d28983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f6d28983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f6d28983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f6d28983d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f6d28983d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6d28983d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f6d28983d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f6d28983d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f6d28983d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f6d28983d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f6d28983d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f6d28983d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f6d28983d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Data Exploration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Elke Hansen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to now?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0473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Creation of new features: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Days to ship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Whether or not seller made shipping limit date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Whether or not order was received within estimated delivery date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4224600" y="1780250"/>
            <a:ext cx="4740000" cy="21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Features I am predicting will be of importance to the model: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User rating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Price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Category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States (or seller and customer)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Shipping time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Modelling</a:t>
            </a:r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Segmentation of the data using k means clustering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different segments created by this and make different models for each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all else fails: logistics model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14623" y="470650"/>
            <a:ext cx="3742200" cy="12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Engine Recap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00" y="2207550"/>
            <a:ext cx="3870325" cy="25085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4919375" y="1669675"/>
            <a:ext cx="3870300" cy="29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Collaborative Filtering: 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Needs a large amount of data per customer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Content-based Filtering:</a:t>
            </a:r>
            <a:b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Needs large amounts of product based data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Schema:  Brazilian E-Commerce - Olist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509400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8 different dataframes plus 1 for translating category information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3500" y="1266325"/>
            <a:ext cx="5018099" cy="34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4350" y="2385200"/>
            <a:ext cx="2124075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311700" y="1939225"/>
            <a:ext cx="33729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Varying shapes across each one: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311700" y="3929375"/>
            <a:ext cx="3372900" cy="9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Start with ordered items as it has the most amount of information in it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286350" y="2657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merging goes wrong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369800" y="1183100"/>
            <a:ext cx="4034100" cy="1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Successfully merged the first 5 dataframes checking the shape as I go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Problems arise with payments and reviews creating extra rows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700" y="2978825"/>
            <a:ext cx="6825399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4608950" y="1207700"/>
            <a:ext cx="40341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Created a new dataframe summarising these duplicate orders using: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4912325" y="1763263"/>
            <a:ext cx="3996000" cy="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Char char="-"/>
            </a:pP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Count of payment installments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Char char="-"/>
            </a:pP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Mode of payment type 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Char char="-"/>
            </a:pP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Sum of payment value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2700" y="2978825"/>
            <a:ext cx="68254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Missing Values</a:t>
            </a: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5860800" y="2191275"/>
            <a:ext cx="3283200" cy="26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Drop Columns review_comment_title and review_comment_message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Drop all other NAs in reviews and product information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Still kept 107,285 rows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Drop several other columns that are of no use</a:t>
            </a:r>
            <a:endParaRPr sz="16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00" y="1282925"/>
            <a:ext cx="5815825" cy="355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265500" y="311300"/>
            <a:ext cx="4045200" cy="7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Dictionary</a:t>
            </a: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1"/>
          </p:nvPr>
        </p:nvSpPr>
        <p:spPr>
          <a:xfrm>
            <a:off x="265500" y="1306350"/>
            <a:ext cx="4045200" cy="3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Final Dataframe contains: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11 categorical variables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5 time variables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7 discrete numerical variables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5 continuous numerical variables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Many of these variables may not be useful towards the final model but will be helpful for feature extraction</a:t>
            </a:r>
            <a:endParaRPr sz="1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108" name="Google Shape;108;p18"/>
          <p:cNvGrpSpPr/>
          <p:nvPr/>
        </p:nvGrpSpPr>
        <p:grpSpPr>
          <a:xfrm>
            <a:off x="4616790" y="918846"/>
            <a:ext cx="4493099" cy="3567979"/>
            <a:chOff x="720624" y="-1030925"/>
            <a:chExt cx="7792403" cy="6769075"/>
          </a:xfrm>
        </p:grpSpPr>
        <p:pic>
          <p:nvPicPr>
            <p:cNvPr id="109" name="Google Shape;109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0624" y="-1030925"/>
              <a:ext cx="779240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0625" y="4112563"/>
              <a:ext cx="7792400" cy="162558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Variables</a:t>
            </a:r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394700" cy="8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are highly skewed so difficult to look at with regular histogram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250" y="867325"/>
            <a:ext cx="3612851" cy="38361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" name="Google Shape;118;p19"/>
          <p:cNvGrpSpPr/>
          <p:nvPr/>
        </p:nvGrpSpPr>
        <p:grpSpPr>
          <a:xfrm>
            <a:off x="5080058" y="44815"/>
            <a:ext cx="3619291" cy="4929180"/>
            <a:chOff x="993404" y="-932559"/>
            <a:chExt cx="4125489" cy="5525367"/>
          </a:xfrm>
        </p:grpSpPr>
        <p:pic>
          <p:nvPicPr>
            <p:cNvPr id="119" name="Google Shape;119;p1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7735" y="1922679"/>
              <a:ext cx="4121158" cy="26701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93404" y="-932559"/>
              <a:ext cx="4121158" cy="29054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" name="Google Shape;121;p19"/>
          <p:cNvSpPr txBox="1"/>
          <p:nvPr/>
        </p:nvSpPr>
        <p:spPr>
          <a:xfrm>
            <a:off x="312750" y="1985850"/>
            <a:ext cx="4392600" cy="11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After log transformation, can compare item prices with their freight cost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312750" y="3045600"/>
            <a:ext cx="4392600" cy="15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Price is now nicely normally distributed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Based on domain knowledge, freight costs look as expected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Customers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311700" y="1311150"/>
            <a:ext cx="3733500" cy="15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55.5% of the ratings are a 5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 to use this for a general categorisation model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950" y="1036750"/>
            <a:ext cx="3818525" cy="380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5200" y="1166225"/>
            <a:ext cx="5050600" cy="367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311700" y="2655800"/>
            <a:ext cx="3619500" cy="18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80% of customers have only made 1 purchase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collaborative based filtering model will be virtually impossible because of this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463438" y="120050"/>
            <a:ext cx="25152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Categories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250" y="2634325"/>
            <a:ext cx="5304875" cy="24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459450" y="963700"/>
            <a:ext cx="4034100" cy="14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Original data had 71 different categories with sales ranging from 2 to 10,671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Summarised this down to 16 more general categories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4762500" y="963700"/>
            <a:ext cx="4101300" cy="13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These now have sales against them ranging from 853 to 20,819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These will be a lot easier to work with in the model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Microsoft Macintosh PowerPoint</Application>
  <PresentationFormat>On-screen Show (16:9)</PresentationFormat>
  <Paragraphs>67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Open Sans</vt:lpstr>
      <vt:lpstr>Arial</vt:lpstr>
      <vt:lpstr>PT Sans Narrow</vt:lpstr>
      <vt:lpstr>Tropic</vt:lpstr>
      <vt:lpstr>Capstone Data Exploration</vt:lpstr>
      <vt:lpstr>Recommendation Engine Recap</vt:lpstr>
      <vt:lpstr>Data Schema:  Brazilian E-Commerce - Olist</vt:lpstr>
      <vt:lpstr>When merging goes wrong</vt:lpstr>
      <vt:lpstr>Cleaning Missing Values</vt:lpstr>
      <vt:lpstr>Data Dictionary</vt:lpstr>
      <vt:lpstr>Numerical Variables</vt:lpstr>
      <vt:lpstr>Customers</vt:lpstr>
      <vt:lpstr>Categories</vt:lpstr>
      <vt:lpstr>Where to now?</vt:lpstr>
      <vt:lpstr>Steps to Modelling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Data Exploration</dc:title>
  <cp:lastModifiedBy>Elke Hansen</cp:lastModifiedBy>
  <cp:revision>1</cp:revision>
  <dcterms:modified xsi:type="dcterms:W3CDTF">2019-08-11T23:34:09Z</dcterms:modified>
</cp:coreProperties>
</file>