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PT Sans Narrow" panose="020B0506020203020204" pitchFamily="34" charset="77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>
      <p:cViewPr varScale="1">
        <p:scale>
          <a:sx n="141" d="100"/>
          <a:sy n="141" d="100"/>
        </p:scale>
        <p:origin x="8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d322da55d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d322da55d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d322da55d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d322da55d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322da55d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322da55d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d322da55d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d322da55d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d322da55d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d322da55d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d322da55d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d322da55d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d322da55d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d322da55d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d322da55d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d322da55d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d322da55d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d322da55d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d322da55d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d322da55d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3650" y="1210263"/>
            <a:ext cx="7136700" cy="22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Pitch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Potential for Data Science in Retail by Elke Hansen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7113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from Kaggle: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Brazilian E-Commerce Public Dataset by Olist - Schema shown        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975" y="1088950"/>
            <a:ext cx="4697324" cy="3480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2"/>
          <p:cNvCxnSpPr/>
          <p:nvPr/>
        </p:nvCxnSpPr>
        <p:spPr>
          <a:xfrm>
            <a:off x="2835100" y="2162775"/>
            <a:ext cx="41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" name="Google Shape;132;p22"/>
          <p:cNvSpPr txBox="1"/>
          <p:nvPr/>
        </p:nvSpPr>
        <p:spPr>
          <a:xfrm>
            <a:off x="324975" y="2417425"/>
            <a:ext cx="3697800" cy="10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E-Commerce Data - has sales information but not many columns or useful info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324975" y="3437175"/>
            <a:ext cx="3697800" cy="10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Women's E-Commerce Clothing Reviews - would be great for a NLP type of recommendation engine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Potential</a:t>
            </a:r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Combination of Models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2"/>
          </p:nvPr>
        </p:nvSpPr>
        <p:spPr>
          <a:xfrm>
            <a:off x="4939500" y="403400"/>
            <a:ext cx="3837000" cy="41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Sales forecasting by size, location, customer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 to assist with sales and marketing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NLP Model to predict trends in social media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recognition for classification of garments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NLP Model to recognise customer dissatisfaction and reduce churn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1 - Recommendation Engine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100" y="2842500"/>
            <a:ext cx="5394500" cy="20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5201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Customers have too many choices in a modern retail market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There is a strong need for taste curation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How can retailers use data to improve user experiences, create customer satisfaction and retain brand loyalty?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7875" y="1266313"/>
            <a:ext cx="3199892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Beneficiaries of these models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Within Retail industry:</a:t>
            </a:r>
            <a:endParaRPr sz="1600" b="1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Used for targeted marketing both on websites and in EDMs and social media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Significantly increases revenue, email click through rates and conversions 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Reduces customer churn</a:t>
            </a:r>
            <a:endParaRPr sz="1600">
              <a:solidFill>
                <a:srgbClr val="000000"/>
              </a:solidFill>
            </a:endParaRPr>
          </a:p>
          <a:p>
            <a:pPr marL="13716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000000"/>
              </a:solidFill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Outside of Retail:</a:t>
            </a:r>
            <a:endParaRPr sz="1600" b="1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Currently being used by media companies to curate customer experience. Netflix, Spotify etc.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Transport and logistics industry use for operations planning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Energy and utilities companies for customer experience management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Path to Success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09375"/>
            <a:ext cx="4383600" cy="9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Exploration of data to determine which method of filtering will work the best. 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 hybrid of both is preferred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60525"/>
            <a:ext cx="4143901" cy="253996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4773700" y="1152425"/>
            <a:ext cx="4247100" cy="3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Cluster the users or items based on their feature similarity  (KNN)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Scale item ratings by the user’s value, such as average transaction value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Be able to predict a customers  preferences to a degree of accuracy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Test the model based on coverage, the percentage of items the model is able to recommend from a test set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Personalisation is used to check that model is recommending different items to different users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2 - Sales Forecasting Model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100" y="2711825"/>
            <a:ext cx="4941801" cy="23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5201700" cy="18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Retail companies are continuously introducing new ranges into the market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It is difficult to know which attributes (aside from colour) will be the contributing factor to sales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324975" y="3424275"/>
            <a:ext cx="5177100" cy="13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What is the optimum quantity of new season items to purchase for stores?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075" y="589175"/>
            <a:ext cx="3577027" cy="414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Industries</a:t>
            </a:r>
            <a:endParaRPr sz="12000"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Sales Forecasting is used in all industries in one way or another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and Goals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1209375"/>
            <a:ext cx="4383600" cy="19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Highlight the most influential attributes on sales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Use of time series analysis to predict future volume of sales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Know when to drop old data to keep sales information and trends relevant 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4773700" y="1152425"/>
            <a:ext cx="4247100" cy="3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Visualise using time series decomposition to differentiate between seasonality and overall trend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FB forecasting tool Prophet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Be able to plug in details of a style/item and be able to know exactly how many to buy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Cross validation and calculation of R squared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Continuous trial and error to find the best type of model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838" y="2897575"/>
            <a:ext cx="3915324" cy="201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Macintosh PowerPoint</Application>
  <PresentationFormat>On-screen Show (16:9)</PresentationFormat>
  <Paragraphs>63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Open Sans</vt:lpstr>
      <vt:lpstr>PT Sans Narrow</vt:lpstr>
      <vt:lpstr>Arial</vt:lpstr>
      <vt:lpstr>Tropic</vt:lpstr>
      <vt:lpstr>Capstone Pitch </vt:lpstr>
      <vt:lpstr>Project 1 - Recommendation Engine</vt:lpstr>
      <vt:lpstr>Problem Statement</vt:lpstr>
      <vt:lpstr>Beneficiaries of these models</vt:lpstr>
      <vt:lpstr>A Path to Success</vt:lpstr>
      <vt:lpstr>Project 2 - Sales Forecasting Model</vt:lpstr>
      <vt:lpstr>Problem Statement</vt:lpstr>
      <vt:lpstr>Industries</vt:lpstr>
      <vt:lpstr>Strategy and Goals</vt:lpstr>
      <vt:lpstr>Data Sources</vt:lpstr>
      <vt:lpstr>Future Potential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Pitch </dc:title>
  <cp:lastModifiedBy>Elke Hansen</cp:lastModifiedBy>
  <cp:revision>1</cp:revision>
  <dcterms:modified xsi:type="dcterms:W3CDTF">2019-07-14T23:05:54Z</dcterms:modified>
</cp:coreProperties>
</file>