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ebb59ab4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0ebb59ab4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ebb59ab4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ebb59ab4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ebb59ab4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ebb59ab4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ebb59ab4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ebb59ab4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ebb59ab4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0ebb59ab4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ebb59ab4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ebb59ab4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ebb59ab4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ebb59ab4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Seek.com.au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2398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Elke Hansen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Selections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82375" y="1759300"/>
            <a:ext cx="30114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Selected Seek for range of variables and the salary estimation segment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Started with 20 pages and used those to work through the different variations within each job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requests for all except for the salary estimator which could only be found using Selenium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125" y="2112300"/>
            <a:ext cx="4203225" cy="27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875" y="152400"/>
            <a:ext cx="3984907" cy="18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89300" y="292163"/>
            <a:ext cx="37065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Imputing Salary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675" y="1289700"/>
            <a:ext cx="4040950" cy="36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950" y="292175"/>
            <a:ext cx="453840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59950" y="941200"/>
            <a:ext cx="3616500" cy="22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Only 447 annual salaries extracted ~10% of the overall data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Salary Estimators: a range of 2 to 3 values that represent the min, mode and max of salary estimate 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B</a:t>
            </a:r>
            <a:r>
              <a:rPr lang="en">
                <a:solidFill>
                  <a:schemeClr val="accent2"/>
                </a:solidFill>
              </a:rPr>
              <a:t>ased on Seek's own salary prediction model which is based on other roles with the same or similar job title within the same city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 sz="1400">
                <a:solidFill>
                  <a:schemeClr val="accent2"/>
                </a:solidFill>
              </a:rPr>
              <a:t>I selected the mean estimator as my target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 and Error in Modelling Salary</a:t>
            </a:r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311300" y="1623825"/>
            <a:ext cx="37044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Started with just Role Description column: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Linear Models:  None could get an accuracy of 50%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Bucketing Salary: 5 categories, best model a logistic regression with an F1 score of 56.8% compared to baseline of 36.1%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Combining all Text columns: Improved my best two models to 62% (logistic regression) and 63% (linear SVC)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Feature Reduction: Trialled Truncated SVC and Select K Best (chi-squared) but neither of these improved the model at all</a:t>
            </a:r>
            <a:endParaRPr sz="13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950" y="2824650"/>
            <a:ext cx="4142125" cy="21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438" y="228025"/>
            <a:ext cx="3463125" cy="23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- Linear SVC : 63% accuracy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274" y="1438400"/>
            <a:ext cx="5839825" cy="34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05475" y="1642950"/>
            <a:ext cx="2732700" cy="3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Trends in buckets: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* &lt;$80k : office and admin support roles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* $80k - 100k : data analyst roles, interestingly also the word regional is included in here, which was the extra category I created to      describe anything not within major capital cities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* $100k - $120k : business analyst and development type roles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* $120k - $140k : data scientist and management roles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* $140k + : data architect and cloud solutions roles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Dirichlet Allocation Topic Model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400" y="1440850"/>
            <a:ext cx="6190026" cy="35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48600" y="1519100"/>
            <a:ext cx="2674800" cy="3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Creation of LDA model to make a target variable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 this you can see that there are 5 distinct topic areas within the Role Description Column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Used this to create a model to try and predict these topics using the Job Title and Industry information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85500" y="189875"/>
            <a:ext cx="37065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Title Categories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850" y="2368025"/>
            <a:ext cx="3928525" cy="26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850" y="418371"/>
            <a:ext cx="3706500" cy="1557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952763" y="148600"/>
            <a:ext cx="3798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Job Title Top Features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933850" y="2023438"/>
            <a:ext cx="37065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Corresponding Role Description Features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>
            <p:ph idx="4294967295" type="subTitle"/>
          </p:nvPr>
        </p:nvSpPr>
        <p:spPr>
          <a:xfrm>
            <a:off x="80125" y="800175"/>
            <a:ext cx="37044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Best model was a logistic regression with a TFIDF Transformer producing an accuracy of 63% compared to baseline of 32.3%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Compared the Job Title Top features to the Role description top features of each topic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Initially looked much worse but changed the cvec max_df from 0.8 to 0.5 and it improved all models by 2% while also making the role description more varied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ctrTitle"/>
          </p:nvPr>
        </p:nvSpPr>
        <p:spPr>
          <a:xfrm>
            <a:off x="584150" y="6470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