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8" r:id="rId2"/>
    <p:sldId id="256" r:id="rId3"/>
    <p:sldId id="26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4105-BCFC-BC4C-BDA6-460246C5C1BF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2BD4-021A-5B4F-9955-005DBAE37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5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2BD4-021A-5B4F-9955-005DBAE371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8DDD-2CB6-D946-9196-7AA5FA7580A7}"/>
              </a:ext>
            </a:extLst>
          </p:cNvPr>
          <p:cNvSpPr txBox="1"/>
          <p:nvPr/>
        </p:nvSpPr>
        <p:spPr>
          <a:xfrm>
            <a:off x="5157788" y="5700713"/>
            <a:ext cx="42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Elke Hansen</a:t>
            </a:r>
          </a:p>
        </p:txBody>
      </p:sp>
    </p:spTree>
    <p:extLst>
      <p:ext uri="{BB962C8B-B14F-4D97-AF65-F5344CB8AC3E}">
        <p14:creationId xmlns:p14="http://schemas.microsoft.com/office/powerpoint/2010/main" val="35270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10B5B-DE7B-0F42-A7BB-A82786012842}"/>
              </a:ext>
            </a:extLst>
          </p:cNvPr>
          <p:cNvSpPr/>
          <p:nvPr/>
        </p:nvSpPr>
        <p:spPr>
          <a:xfrm>
            <a:off x="657225" y="1768521"/>
            <a:ext cx="344244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Range from simple to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improve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Increased consumption and higher profits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 customer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78098-28A4-3B46-B059-2AE680D5DCF1}"/>
              </a:ext>
            </a:extLst>
          </p:cNvPr>
          <p:cNvSpPr txBox="1">
            <a:spLocks/>
          </p:cNvSpPr>
          <p:nvPr/>
        </p:nvSpPr>
        <p:spPr>
          <a:xfrm>
            <a:off x="1181268" y="1026828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 Engines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B1D7E-311C-224B-B022-55D7A3C143B5}"/>
              </a:ext>
            </a:extLst>
          </p:cNvPr>
          <p:cNvSpPr/>
          <p:nvPr/>
        </p:nvSpPr>
        <p:spPr>
          <a:xfrm>
            <a:off x="4838868" y="1768521"/>
            <a:ext cx="34424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a large amount of data storage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calculation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 regular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53840-C452-A74F-A1FA-AD90BACFFFA3}"/>
              </a:ext>
            </a:extLst>
          </p:cNvPr>
          <p:cNvSpPr txBox="1"/>
          <p:nvPr/>
        </p:nvSpPr>
        <p:spPr>
          <a:xfrm>
            <a:off x="9750015" y="2828835"/>
            <a:ext cx="25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 Fact:</a:t>
            </a:r>
          </a:p>
          <a:p>
            <a:r>
              <a:rPr lang="en-US" dirty="0">
                <a:solidFill>
                  <a:schemeClr val="tx2"/>
                </a:solidFill>
              </a:rPr>
              <a:t>Amazon make 35% of their sales through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869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1B320-C9B9-AB40-BCFA-6B8227A4EBE2}"/>
              </a:ext>
            </a:extLst>
          </p:cNvPr>
          <p:cNvSpPr txBox="1"/>
          <p:nvPr/>
        </p:nvSpPr>
        <p:spPr>
          <a:xfrm>
            <a:off x="600075" y="914400"/>
            <a:ext cx="83010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500" dirty="0">
                <a:solidFill>
                  <a:schemeClr val="bg1"/>
                </a:solidFill>
                <a:latin typeface="+mj-lt"/>
              </a:rPr>
              <a:t>Data Schema:  Brazilian E-Commerce - </a:t>
            </a:r>
            <a:r>
              <a:rPr lang="en" sz="3500" dirty="0" err="1">
                <a:solidFill>
                  <a:schemeClr val="bg1"/>
                </a:solidFill>
                <a:latin typeface="+mj-lt"/>
              </a:rPr>
              <a:t>Olist</a:t>
            </a:r>
            <a:endParaRPr lang="en-US" sz="3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Google Shape;81;p15">
            <a:extLst>
              <a:ext uri="{FF2B5EF4-FFF2-40B4-BE49-F238E27FC236}">
                <a16:creationId xmlns:a16="http://schemas.microsoft.com/office/drawing/2014/main" id="{4D6A3DC3-36F0-F84E-8BCD-FD83300273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687" y="1821093"/>
            <a:ext cx="5772150" cy="39623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06C94-3516-9748-BEEC-ED47ED561C23}"/>
              </a:ext>
            </a:extLst>
          </p:cNvPr>
          <p:cNvSpPr/>
          <p:nvPr/>
        </p:nvSpPr>
        <p:spPr>
          <a:xfrm>
            <a:off x="9350189" y="1821093"/>
            <a:ext cx="3101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buSzPts val="1400"/>
              <a:buChar char="●"/>
            </a:pPr>
            <a:r>
              <a:rPr lang="en-AU" dirty="0">
                <a:solidFill>
                  <a:schemeClr val="tx2"/>
                </a:solidFill>
              </a:rPr>
              <a:t>8 different </a:t>
            </a:r>
            <a:r>
              <a:rPr lang="en-AU" dirty="0" err="1">
                <a:solidFill>
                  <a:schemeClr val="tx2"/>
                </a:solidFill>
              </a:rPr>
              <a:t>dataframes</a:t>
            </a:r>
            <a:r>
              <a:rPr lang="en-AU" dirty="0">
                <a:solidFill>
                  <a:schemeClr val="tx2"/>
                </a:solidFill>
              </a:rPr>
              <a:t> plus 1 for translating category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0D009-DA3D-2948-B19B-C1496D0CCB94}"/>
              </a:ext>
            </a:extLst>
          </p:cNvPr>
          <p:cNvSpPr/>
          <p:nvPr/>
        </p:nvSpPr>
        <p:spPr>
          <a:xfrm>
            <a:off x="9350189" y="2744423"/>
            <a:ext cx="2739426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15000"/>
              </a:lnSpc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-AU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Varying shapes across each one:</a:t>
            </a:r>
            <a:endParaRPr lang="en-AU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82;p15">
            <a:extLst>
              <a:ext uri="{FF2B5EF4-FFF2-40B4-BE49-F238E27FC236}">
                <a16:creationId xmlns:a16="http://schemas.microsoft.com/office/drawing/2014/main" id="{8AD1B5A7-FD7E-E246-8807-BA9ED8F8EAB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9045" y="3654560"/>
            <a:ext cx="2124075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4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6AFD-C4AC-804E-8E57-0C0A181C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1200721"/>
            <a:ext cx="3114674" cy="4571429"/>
          </a:xfrm>
        </p:spPr>
        <p:txBody>
          <a:bodyPr>
            <a:normAutofit/>
          </a:bodyPr>
          <a:lstStyle/>
          <a:p>
            <a:r>
              <a:rPr lang="en-US" sz="1800" dirty="0"/>
              <a:t>Collaborative filtering:</a:t>
            </a:r>
          </a:p>
          <a:p>
            <a:r>
              <a:rPr lang="en-US" sz="1800" dirty="0"/>
              <a:t>- Needs a large amount of 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Content-based Filtering:</a:t>
            </a:r>
          </a:p>
          <a:p>
            <a:r>
              <a:rPr lang="en-US" sz="1800" dirty="0"/>
              <a:t>- Needs a large amount of product based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AU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you get more information about customer, transition from content based to 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Google Shape;94;p17">
            <a:extLst>
              <a:ext uri="{FF2B5EF4-FFF2-40B4-BE49-F238E27FC236}">
                <a16:creationId xmlns:a16="http://schemas.microsoft.com/office/drawing/2014/main" id="{E6CC75E0-186B-5D41-ADAA-1C326AD2AB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682" y="1598754"/>
            <a:ext cx="7177352" cy="44565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8EA50-D733-CC45-81B4-A0726D6549E3}"/>
              </a:ext>
            </a:extLst>
          </p:cNvPr>
          <p:cNvSpPr txBox="1"/>
          <p:nvPr/>
        </p:nvSpPr>
        <p:spPr>
          <a:xfrm>
            <a:off x="4177682" y="802689"/>
            <a:ext cx="717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6655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ECF754-2726-0A4A-8C1B-358914E1989C}"/>
              </a:ext>
            </a:extLst>
          </p:cNvPr>
          <p:cNvSpPr/>
          <p:nvPr/>
        </p:nvSpPr>
        <p:spPr>
          <a:xfrm>
            <a:off x="4324574" y="762448"/>
            <a:ext cx="7867426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7B6C5-BA60-8E49-B5F8-AC84D0B7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2" y="1233768"/>
            <a:ext cx="5122208" cy="4390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55A6CC-CD6A-174D-B2E3-34C833FE5607}"/>
              </a:ext>
            </a:extLst>
          </p:cNvPr>
          <p:cNvSpPr txBox="1"/>
          <p:nvPr/>
        </p:nvSpPr>
        <p:spPr>
          <a:xfrm>
            <a:off x="972112" y="1430767"/>
            <a:ext cx="39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versus products in 3D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779F6B-D4E1-8F4F-A838-311BAB4CBD48}"/>
              </a:ext>
            </a:extLst>
          </p:cNvPr>
          <p:cNvSpPr txBox="1">
            <a:spLocks/>
          </p:cNvSpPr>
          <p:nvPr/>
        </p:nvSpPr>
        <p:spPr>
          <a:xfrm>
            <a:off x="6663242" y="872697"/>
            <a:ext cx="7315200" cy="1116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Concepts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1CA17-7441-0043-BCAF-7F56A7E7A14F}"/>
              </a:ext>
            </a:extLst>
          </p:cNvPr>
          <p:cNvSpPr txBox="1"/>
          <p:nvPr/>
        </p:nvSpPr>
        <p:spPr>
          <a:xfrm>
            <a:off x="6359827" y="1800099"/>
            <a:ext cx="42484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Project the products into multi-dimensional space based on their common customers 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- TFIDF Vectorizer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- Truncated SVD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Measure the angle between each customer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- Cosine Similarity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Store each products similarities in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 products based on what their most similar products that customers have purchased</a:t>
            </a:r>
          </a:p>
        </p:txBody>
      </p:sp>
    </p:spTree>
    <p:extLst>
      <p:ext uri="{BB962C8B-B14F-4D97-AF65-F5344CB8AC3E}">
        <p14:creationId xmlns:p14="http://schemas.microsoft.com/office/powerpoint/2010/main" val="4056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8CA28-6F03-EB4A-BC76-D46F260E7107}"/>
              </a:ext>
            </a:extLst>
          </p:cNvPr>
          <p:cNvSpPr txBox="1"/>
          <p:nvPr/>
        </p:nvSpPr>
        <p:spPr>
          <a:xfrm>
            <a:off x="6653463" y="346789"/>
            <a:ext cx="44656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   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4000" dirty="0">
                <a:solidFill>
                  <a:schemeClr val="tx2"/>
                </a:solidFill>
              </a:rPr>
              <a:t>  Future Challenges: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Further develop strategy to incorporate future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2"/>
                </a:solidFill>
              </a:rPr>
              <a:t>Combination of models for increased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Creation of web based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C671B5-8D87-114C-A8FB-4837918CAF53}"/>
              </a:ext>
            </a:extLst>
          </p:cNvPr>
          <p:cNvSpPr/>
          <p:nvPr/>
        </p:nvSpPr>
        <p:spPr>
          <a:xfrm>
            <a:off x="173680" y="762448"/>
            <a:ext cx="5577415" cy="5333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BE455-5942-EE4A-9A0B-BC4DAE1131F8}"/>
              </a:ext>
            </a:extLst>
          </p:cNvPr>
          <p:cNvSpPr txBox="1"/>
          <p:nvPr/>
        </p:nvSpPr>
        <p:spPr>
          <a:xfrm>
            <a:off x="330868" y="1407696"/>
            <a:ext cx="484872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Challenges: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not a large amount of customer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Figuring out how to fit the results of other models into the recommendation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Volume of data and calculation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1F24B-10A0-C944-BEC8-6A5E2C447D8E}"/>
              </a:ext>
            </a:extLst>
          </p:cNvPr>
          <p:cNvSpPr txBox="1"/>
          <p:nvPr/>
        </p:nvSpPr>
        <p:spPr>
          <a:xfrm>
            <a:off x="5088367" y="5787614"/>
            <a:ext cx="49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39960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{2779F12C-446D-BA49-B8AE-BEA14CC00935}tf10001124</Template>
  <TotalTime>1792</TotalTime>
  <Words>236</Words>
  <Application>Microsoft Macintosh PowerPoint</Application>
  <PresentationFormat>Widescreen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Open Sans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Elke Hansen</dc:creator>
  <cp:lastModifiedBy>Elke Hansen</cp:lastModifiedBy>
  <cp:revision>28</cp:revision>
  <dcterms:created xsi:type="dcterms:W3CDTF">2019-09-05T08:55:52Z</dcterms:created>
  <dcterms:modified xsi:type="dcterms:W3CDTF">2020-04-30T04:17:51Z</dcterms:modified>
</cp:coreProperties>
</file>