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0cf94b93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0cf94b93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0cf94b93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0cf94b93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0cf94b93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0cf94b93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0cf94b93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0cf94b93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0cf94b9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0cf94b9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0cf94b9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0cf94b9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0cf94b9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0cf94b9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0cf94b93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0cf94b9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0cf94b93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0cf94b93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0cf94b93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0cf94b93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0cf94b93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0cf94b93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0cf94b93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0cf94b93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3 - Ames Housing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Elke Hansen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4 - Plotting Residuals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900" y="1152425"/>
            <a:ext cx="3896405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00" y="2288664"/>
            <a:ext cx="3896400" cy="243061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403400" y="1255050"/>
            <a:ext cx="4168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Scatterplot of residuals looks good but you can see there are some significant under - predictions shown more clearly in the histogram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Residuals  - Preprocessing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66175"/>
            <a:ext cx="39999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residuals above $150,000 to get a more evenly distributed target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311700" y="2061775"/>
            <a:ext cx="39999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 renovatable features: some ‘non-fixed’ features such as overall condition should not be used as they are too vague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311700" y="3301075"/>
            <a:ext cx="3823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Dummy out categorical variables with good variance - probably did too many!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7648"/>
            <a:ext cx="9143998" cy="15658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4572000" y="1311075"/>
            <a:ext cx="44151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621475" y="1266175"/>
            <a:ext cx="4210800" cy="1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Engineer some new features from discrete variables: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ExterScore</a:t>
            </a:r>
            <a:r>
              <a:rPr lang="en"/>
              <a:t> = ExterQual * ExterCond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BsmtScore</a:t>
            </a:r>
            <a:r>
              <a:rPr lang="en"/>
              <a:t> = BsmtCond * BsmtFinType1 * BsmtFinType2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GarageScore </a:t>
            </a:r>
            <a:r>
              <a:rPr lang="en"/>
              <a:t>= GarageFinish * GarageQual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Bathrooms </a:t>
            </a:r>
            <a:r>
              <a:rPr lang="en"/>
              <a:t>= FullBath + HalfBath * 0.5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4628025" y="3188950"/>
            <a:ext cx="4204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Repeat correlation feature selection process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Trials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 Features for Feature Selection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Ridge Regression gave a score of 0.142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Lasso did slightly better: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8150"/>
            <a:ext cx="4824299" cy="20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Renovations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Change RoofStyle to Gable = $5,846 (Highly unlikely to be profitable)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Additional Quality Point to Kitchen = $5,292 (Possible)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in a bathroom = $4,360 (Possible)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Additional Condition Point to Basement = $4,016 (Potentially Cheapest)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 RoofStyle to Hip = $3223 (Highly unlikely to be profitable)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Update Masonry Veneer to Brick = $2,669 (Highly unlikely to be profitable)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Additional Bedroom Above Ground = $2,298 (Highly unlikely to be profitable)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Exterior Condition by one point = $1,743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Garage Score by one point = $1434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Heating Quality by one point = $1,261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7648"/>
            <a:ext cx="9143998" cy="1565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Steps to Predict Sale Price 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750800" y="2734250"/>
            <a:ext cx="33282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Clean the Data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Visualise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Select Variables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852175" y="2734250"/>
            <a:ext cx="35523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Split</a:t>
            </a: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training and testing sets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 Model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Evaluate model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41706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Tried to do as much of this as possible to the main dataset regardless of whether it would be used in Part 1 or Part 2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 NAs with 4 types: None, No, 0, imputation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this effort to fill the NAs necessary?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2973"/>
            <a:ext cx="9143998" cy="156585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4572000" y="1306350"/>
            <a:ext cx="42603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Inspect data types of the columns and change where appropriate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Creation of new ‘age’ columns: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75" y="2768375"/>
            <a:ext cx="3983975" cy="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77575" y="54140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Imputation of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Missing Values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54300" y="1595075"/>
            <a:ext cx="4045200" cy="33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From inspecting some of the other variables where LotFrontage is NA, this should not be zero value and should be replaced with a numerical value of some sort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comparing the histograms of the SalePrice of the values we do have and those we don’t, it is clear mean also should not be used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model using top 6 correlated features with LotFrontage which had an R squared of 0.92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this model to predict the missing values in this column</a:t>
            </a:r>
            <a:endParaRPr sz="14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338" y="631025"/>
            <a:ext cx="2843425" cy="18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9976" y="3030925"/>
            <a:ext cx="2840149" cy="18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737425" y="175825"/>
            <a:ext cx="283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Lot Frontage Missing Values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815850" y="2575725"/>
            <a:ext cx="2830800" cy="381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Lot Frontage Filled Values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703900" y="478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‘rating’ categorical variables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16325" y="1378325"/>
            <a:ext cx="33843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Ex	Excellent       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Gd	Good             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TA	Average/Typical 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Fa	Fair                 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Po	Poor              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   None           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900" y="1393813"/>
            <a:ext cx="44100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25" y="2982732"/>
            <a:ext cx="8359150" cy="193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700600" y="1361525"/>
            <a:ext cx="17145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--------&gt; 5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--------&gt; 4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--------&gt; 3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--------&gt; 2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--------&gt; 1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--------&gt; 0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5500" y="423350"/>
            <a:ext cx="4045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Removal of Outliers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65500" y="1295175"/>
            <a:ext cx="4045200" cy="3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looking at the description table of the variables, I decided to take a look at GrLivArea and LotArea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were the variables that had extreme max values and standard deviations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GrLivArea      &gt;     4,500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Removed LotArea     &gt;    100,000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350" y="232875"/>
            <a:ext cx="3315361" cy="22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350" y="2682038"/>
            <a:ext cx="3315350" cy="2221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Using Correlation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9325" y="1373575"/>
            <a:ext cx="3778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Looked at correlation of fixed variables with SalePrice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575" y="1203975"/>
            <a:ext cx="4443729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19325" y="2169225"/>
            <a:ext cx="3720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Selected only those with a correlation magnitude of more than 0.4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9325" y="3110500"/>
            <a:ext cx="3507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Created a heatmap of these variables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19325" y="3817900"/>
            <a:ext cx="3507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Removed variables highly correlated with the others to avoid multicollinearity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4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Inspection of Neighbourhoods - Location, Location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50" y="1393000"/>
            <a:ext cx="4722174" cy="34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4375" y="1447300"/>
            <a:ext cx="2219825" cy="33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81000" y="986125"/>
            <a:ext cx="8325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Good variation across mean prices as well as number of values per category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- Trial and Error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175"/>
            <a:ext cx="65246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83063"/>
            <a:ext cx="71342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60475"/>
            <a:ext cx="8839199" cy="219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816007"/>
            <a:ext cx="72199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324975" y="1524000"/>
            <a:ext cx="7219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Returned an R squared of 0.544 off one variable but many of the p values were too high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24975" y="2431350"/>
            <a:ext cx="7219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Returned an R squared of 0.788, all p values = ~ 0.00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24975" y="3298075"/>
            <a:ext cx="7219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Returned an R squared of 0.815, all p values &lt; 0.05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24975" y="4334075"/>
            <a:ext cx="7219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Returned an R squared of 0.850, all p values &lt; 0.05. Keep this as final model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