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697-E154-9244-B0C7-FFF27D7AB00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ABA5-CAE4-9941-BF27-54B747F1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697-E154-9244-B0C7-FFF27D7AB00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ABA5-CAE4-9941-BF27-54B747F1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3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697-E154-9244-B0C7-FFF27D7AB00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ABA5-CAE4-9941-BF27-54B747F1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697-E154-9244-B0C7-FFF27D7AB00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ABA5-CAE4-9941-BF27-54B747F1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697-E154-9244-B0C7-FFF27D7AB00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ABA5-CAE4-9941-BF27-54B747F1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1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697-E154-9244-B0C7-FFF27D7AB00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ABA5-CAE4-9941-BF27-54B747F1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697-E154-9244-B0C7-FFF27D7AB00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ABA5-CAE4-9941-BF27-54B747F1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1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697-E154-9244-B0C7-FFF27D7AB00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ABA5-CAE4-9941-BF27-54B747F1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0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697-E154-9244-B0C7-FFF27D7AB00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ABA5-CAE4-9941-BF27-54B747F1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2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697-E154-9244-B0C7-FFF27D7AB00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ABA5-CAE4-9941-BF27-54B747F1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0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F697-E154-9244-B0C7-FFF27D7AB00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ABA5-CAE4-9941-BF27-54B747F1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F697-E154-9244-B0C7-FFF27D7AB00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ABA5-CAE4-9941-BF27-54B747F1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_real_data_reduced_k25_S11_Bcollapsed_raxml_ref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6" y="0"/>
            <a:ext cx="828675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5166" y="964669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T490A; T18736C; G19684T; </a:t>
            </a:r>
            <a:r>
              <a:rPr lang="en-US" sz="1400" dirty="0" smtClean="0">
                <a:solidFill>
                  <a:srgbClr val="FF0000"/>
                </a:solidFill>
              </a:rPr>
              <a:t>C24034T</a:t>
            </a:r>
            <a:r>
              <a:rPr lang="en-US" sz="1400" dirty="0" smtClean="0"/>
              <a:t>; T26729C; G28077C 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245442" y="3278415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A1515G; C9223T; T17247C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826687" y="1562532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C23525T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826687" y="1887913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T23010C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41218" y="1273523"/>
            <a:ext cx="55688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C14805T</a:t>
            </a:r>
            <a:r>
              <a:rPr lang="en-US" sz="1400" dirty="0" smtClean="0"/>
              <a:t>; G25979T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92004" y="4246663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C379A; A17615G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5827" y="4402168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C1059T; G25563T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88445" y="4850134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C241T; C3037T; C14408T; A23403G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218" y="1770657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C17747T; A17858G; C18060T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8899" y="3922701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C23060T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85827" y="5154540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A26530G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5827" y="5450106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G28882A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2117" y="5756394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C3784T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12700" y="6038260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C28854T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85827" y="5882883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A20268G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68290" y="3505569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C14805T</a:t>
            </a:r>
            <a:r>
              <a:rPr lang="en-US" sz="1400" dirty="0" smtClean="0"/>
              <a:t>; G26144T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68290" y="3112315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C11671T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68290" y="2804538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G22335T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77456" y="2496761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T28688C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263" y="2956938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G11083T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98899" y="158118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G27676T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21019" y="465895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G1440A; G2891A; C7011T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62263" y="713481"/>
            <a:ext cx="556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C24034T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899" y="1252403"/>
            <a:ext cx="147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C8782T; T28144C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6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62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aero user</dc:creator>
  <cp:lastModifiedBy>aero user</cp:lastModifiedBy>
  <cp:revision>6</cp:revision>
  <dcterms:created xsi:type="dcterms:W3CDTF">2020-04-17T18:09:04Z</dcterms:created>
  <dcterms:modified xsi:type="dcterms:W3CDTF">2020-04-17T19:42:26Z</dcterms:modified>
</cp:coreProperties>
</file>