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1"/>
  </p:notesMasterIdLst>
  <p:sldIdLst>
    <p:sldId id="256" r:id="rId12"/>
    <p:sldId id="258" r:id="rId13"/>
    <p:sldId id="259" r:id="rId14"/>
    <p:sldId id="261" r:id="rId15"/>
    <p:sldId id="263" r:id="rId16"/>
    <p:sldId id="264" r:id="rId17"/>
    <p:sldId id="265" r:id="rId18"/>
    <p:sldId id="262" r:id="rId19"/>
    <p:sldId id="260" r:id="rId20"/>
  </p:sldIdLst>
  <p:sldSz cx="12192000" cy="6858000"/>
  <p:notesSz cx="6858000" cy="9144000"/>
  <p:custDataLst>
    <p:custData r:id="rId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76" autoAdjust="0"/>
  </p:normalViewPr>
  <p:slideViewPr>
    <p:cSldViewPr snapToGrid="0">
      <p:cViewPr varScale="1">
        <p:scale>
          <a:sx n="106" d="100"/>
          <a:sy n="106" d="100"/>
        </p:scale>
        <p:origin x="10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3CDEF-3823-482E-AE61-6FF7ED83B554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3F741-DA02-4F0D-A995-F5998D6B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3F741-DA02-4F0D-A995-F5998D6BF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4763-C7BE-4C48-8C34-BAB5C885B11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4221-CBBA-40B0-B0DE-191F4D53E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customXml" Target="../../customXml/item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customXml" Target="../../customXml/item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2382" y="349406"/>
            <a:ext cx="3501199" cy="1140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8603" y="350105"/>
            <a:ext cx="3328097" cy="1140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2872" y="1906607"/>
            <a:ext cx="5696798" cy="1540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8259" y="165269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83022" y="423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08176" y="572327"/>
                <a:ext cx="1442356" cy="69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176" y="572327"/>
                <a:ext cx="1442356" cy="6917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172037" y="574622"/>
                <a:ext cx="1442356" cy="69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37" y="574622"/>
                <a:ext cx="1442356" cy="6917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991721" y="2421196"/>
                <a:ext cx="1442356" cy="827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21" y="2421196"/>
                <a:ext cx="1442356" cy="8275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762383" y="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/>
          <p:cNvCxnSpPr>
            <a:stCxn id="48" idx="2"/>
            <a:endCxn id="50" idx="0"/>
          </p:cNvCxnSpPr>
          <p:nvPr/>
        </p:nvCxnSpPr>
        <p:spPr>
          <a:xfrm rot="16200000" flipH="1">
            <a:off x="6442585" y="1150882"/>
            <a:ext cx="1157082" cy="13835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3"/>
          <p:cNvCxnSpPr>
            <a:stCxn id="49" idx="2"/>
            <a:endCxn id="62" idx="0"/>
          </p:cNvCxnSpPr>
          <p:nvPr/>
        </p:nvCxnSpPr>
        <p:spPr>
          <a:xfrm rot="5400000">
            <a:off x="9019813" y="1547793"/>
            <a:ext cx="1154787" cy="5920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580018" y="2421196"/>
                <a:ext cx="1442356" cy="827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018" y="2421196"/>
                <a:ext cx="1442356" cy="8275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012873" y="3750843"/>
            <a:ext cx="5696796" cy="1721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68129" y="3487412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/>
          <p:cNvCxnSpPr>
            <a:stCxn id="11" idx="2"/>
            <a:endCxn id="65" idx="0"/>
          </p:cNvCxnSpPr>
          <p:nvPr/>
        </p:nvCxnSpPr>
        <p:spPr>
          <a:xfrm>
            <a:off x="7861271" y="3447246"/>
            <a:ext cx="0" cy="30359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762382" y="1903781"/>
            <a:ext cx="916798" cy="3568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99644" y="5430948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endCxn id="173" idx="1"/>
          </p:cNvCxnSpPr>
          <p:nvPr/>
        </p:nvCxnSpPr>
        <p:spPr>
          <a:xfrm>
            <a:off x="4679180" y="4626512"/>
            <a:ext cx="928996" cy="2735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1"/>
          </p:cNvCxnSpPr>
          <p:nvPr/>
        </p:nvCxnSpPr>
        <p:spPr>
          <a:xfrm flipH="1" flipV="1">
            <a:off x="4671140" y="2676102"/>
            <a:ext cx="341732" cy="825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4015401" y="570545"/>
                <a:ext cx="1295398" cy="69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Explanation Model </a:t>
                </a:r>
                <a14:m>
                  <m:oMath xmlns:m="http://schemas.openxmlformats.org/officeDocument/2006/math">
                    <m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401" y="570545"/>
                <a:ext cx="1295398" cy="6917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780662" y="572327"/>
                <a:ext cx="1295398" cy="69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Explanation Model </a:t>
                </a:r>
                <a14:m>
                  <m:oMath xmlns:m="http://schemas.openxmlformats.org/officeDocument/2006/math">
                    <m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62" y="572327"/>
                <a:ext cx="1295398" cy="6917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5225144" y="5860029"/>
            <a:ext cx="1303465" cy="5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 Solvers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28718" y="5860029"/>
            <a:ext cx="1316683" cy="5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495285" y="5860029"/>
            <a:ext cx="1214383" cy="5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Solvers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>
            <a:stCxn id="85" idx="1"/>
            <a:endCxn id="84" idx="3"/>
          </p:cNvCxnSpPr>
          <p:nvPr/>
        </p:nvCxnSpPr>
        <p:spPr>
          <a:xfrm flipH="1">
            <a:off x="6528609" y="6140394"/>
            <a:ext cx="500109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949403" y="5477890"/>
            <a:ext cx="4125" cy="38779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37775" y="5165286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513226" y="516528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084244" y="516528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5663249" y="2697561"/>
                <a:ext cx="1162973" cy="5532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Explanation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49" y="2697561"/>
                <a:ext cx="1162973" cy="5532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Elbow Connector 128"/>
          <p:cNvCxnSpPr>
            <a:stCxn id="109" idx="0"/>
            <a:endCxn id="78" idx="2"/>
          </p:cNvCxnSpPr>
          <p:nvPr/>
        </p:nvCxnSpPr>
        <p:spPr>
          <a:xfrm rot="16200000" flipV="1">
            <a:off x="4736304" y="1189129"/>
            <a:ext cx="1435229" cy="15816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8"/>
          <p:cNvCxnSpPr>
            <a:stCxn id="108" idx="0"/>
            <a:endCxn id="79" idx="2"/>
          </p:cNvCxnSpPr>
          <p:nvPr/>
        </p:nvCxnSpPr>
        <p:spPr>
          <a:xfrm rot="5400000" flipH="1" flipV="1">
            <a:off x="6978774" y="552299"/>
            <a:ext cx="737772" cy="2161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28"/>
          <p:cNvCxnSpPr>
            <a:stCxn id="11" idx="1"/>
            <a:endCxn id="109" idx="1"/>
          </p:cNvCxnSpPr>
          <p:nvPr/>
        </p:nvCxnSpPr>
        <p:spPr>
          <a:xfrm rot="10800000" flipH="1" flipV="1">
            <a:off x="5012871" y="2676927"/>
            <a:ext cx="650377" cy="297262"/>
          </a:xfrm>
          <a:prstGeom prst="curvedConnector3">
            <a:avLst>
              <a:gd name="adj1" fmla="val 4864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28"/>
          <p:cNvCxnSpPr>
            <a:stCxn id="11" idx="1"/>
            <a:endCxn id="108" idx="1"/>
          </p:cNvCxnSpPr>
          <p:nvPr/>
        </p:nvCxnSpPr>
        <p:spPr>
          <a:xfrm rot="10800000" flipH="1">
            <a:off x="5012871" y="2273573"/>
            <a:ext cx="696157" cy="403355"/>
          </a:xfrm>
          <a:prstGeom prst="curvedConnector3">
            <a:avLst>
              <a:gd name="adj1" fmla="val 42789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132291" y="5472239"/>
            <a:ext cx="4125" cy="38779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0274134" y="5457601"/>
            <a:ext cx="4125" cy="38779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608176" y="4442264"/>
            <a:ext cx="1032769" cy="373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5709029" y="2001886"/>
                <a:ext cx="1115859" cy="5433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Explanation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29" y="2001886"/>
                <a:ext cx="1115859" cy="5433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/>
          <p:cNvSpPr/>
          <p:nvPr/>
        </p:nvSpPr>
        <p:spPr>
          <a:xfrm>
            <a:off x="7072800" y="4391335"/>
            <a:ext cx="1753206" cy="470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Analysis and Dispatch</a:t>
            </a:r>
          </a:p>
        </p:txBody>
      </p:sp>
      <p:cxnSp>
        <p:nvCxnSpPr>
          <p:cNvPr id="185" name="Straight Arrow Connector 184"/>
          <p:cNvCxnSpPr>
            <a:stCxn id="173" idx="3"/>
            <a:endCxn id="179" idx="1"/>
          </p:cNvCxnSpPr>
          <p:nvPr/>
        </p:nvCxnSpPr>
        <p:spPr>
          <a:xfrm flipV="1">
            <a:off x="6640945" y="4626512"/>
            <a:ext cx="431855" cy="273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6351058" y="4861688"/>
            <a:ext cx="912523" cy="1003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01" idx="0"/>
          </p:cNvCxnSpPr>
          <p:nvPr/>
        </p:nvCxnSpPr>
        <p:spPr>
          <a:xfrm flipH="1">
            <a:off x="6094416" y="4861688"/>
            <a:ext cx="1169165" cy="303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9" idx="2"/>
          </p:cNvCxnSpPr>
          <p:nvPr/>
        </p:nvCxnSpPr>
        <p:spPr>
          <a:xfrm flipH="1">
            <a:off x="7072800" y="4861688"/>
            <a:ext cx="876603" cy="10039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9" idx="2"/>
            <a:endCxn id="102" idx="0"/>
          </p:cNvCxnSpPr>
          <p:nvPr/>
        </p:nvCxnSpPr>
        <p:spPr>
          <a:xfrm>
            <a:off x="7949403" y="4861688"/>
            <a:ext cx="1" cy="3035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8492067" y="4843938"/>
            <a:ext cx="1312323" cy="1010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03" idx="0"/>
          </p:cNvCxnSpPr>
          <p:nvPr/>
        </p:nvCxnSpPr>
        <p:spPr>
          <a:xfrm>
            <a:off x="8492067" y="4861688"/>
            <a:ext cx="1739012" cy="303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owchart: Magnetic Disk 209"/>
          <p:cNvSpPr/>
          <p:nvPr/>
        </p:nvSpPr>
        <p:spPr>
          <a:xfrm>
            <a:off x="9391268" y="4419043"/>
            <a:ext cx="1128950" cy="42489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Translators</a:t>
            </a:r>
          </a:p>
        </p:txBody>
      </p:sp>
      <p:cxnSp>
        <p:nvCxnSpPr>
          <p:cNvPr id="212" name="Straight Arrow Connector 211"/>
          <p:cNvCxnSpPr>
            <a:stCxn id="210" idx="2"/>
            <a:endCxn id="179" idx="3"/>
          </p:cNvCxnSpPr>
          <p:nvPr/>
        </p:nvCxnSpPr>
        <p:spPr>
          <a:xfrm flipH="1" flipV="1">
            <a:off x="8826006" y="4626512"/>
            <a:ext cx="565262" cy="4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13812" y="3860924"/>
            <a:ext cx="1418908" cy="373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Meta-reasoning planner</a:t>
            </a:r>
          </a:p>
        </p:txBody>
      </p:sp>
      <p:cxnSp>
        <p:nvCxnSpPr>
          <p:cNvPr id="31" name="Straight Arrow Connector 30"/>
          <p:cNvCxnSpPr>
            <a:stCxn id="65" idx="0"/>
            <a:endCxn id="72" idx="3"/>
          </p:cNvCxnSpPr>
          <p:nvPr/>
        </p:nvCxnSpPr>
        <p:spPr>
          <a:xfrm flipH="1">
            <a:off x="6832720" y="3750843"/>
            <a:ext cx="1028551" cy="29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2"/>
            <a:endCxn id="173" idx="0"/>
          </p:cNvCxnSpPr>
          <p:nvPr/>
        </p:nvCxnSpPr>
        <p:spPr>
          <a:xfrm>
            <a:off x="6123266" y="4234890"/>
            <a:ext cx="1295" cy="20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0473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471596" y="3385996"/>
            <a:ext cx="8184333" cy="2987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14636" y="4212106"/>
            <a:ext cx="1412341" cy="1013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V="1">
            <a:off x="4192942" y="4351872"/>
            <a:ext cx="1021694" cy="4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86466" y="5012604"/>
            <a:ext cx="706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8968" y="4101954"/>
            <a:ext cx="1053974" cy="508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</a:t>
            </a:r>
          </a:p>
        </p:txBody>
      </p:sp>
      <p:cxnSp>
        <p:nvCxnSpPr>
          <p:cNvPr id="9" name="Straight Arrow Connector 8"/>
          <p:cNvCxnSpPr>
            <a:stCxn id="10" idx="2"/>
            <a:endCxn id="6" idx="0"/>
          </p:cNvCxnSpPr>
          <p:nvPr/>
        </p:nvCxnSpPr>
        <p:spPr>
          <a:xfrm>
            <a:off x="3665955" y="3860059"/>
            <a:ext cx="0" cy="241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41544" y="3552282"/>
                <a:ext cx="848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44" y="3552282"/>
                <a:ext cx="84882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23766" y="4719100"/>
                <a:ext cx="318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66" y="4719100"/>
                <a:ext cx="31861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5439" y="4053733"/>
                <a:ext cx="924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439" y="4053733"/>
                <a:ext cx="924420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25637" y="4719100"/>
                <a:ext cx="661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37" y="4719100"/>
                <a:ext cx="661528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06141" y="4565211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41" y="4565211"/>
                <a:ext cx="82933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14636" y="4228761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36" y="4228761"/>
                <a:ext cx="394915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49859" y="4872988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59" y="4872988"/>
                <a:ext cx="302519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802221" y="3948065"/>
            <a:ext cx="846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/ N / 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14636" y="5635991"/>
            <a:ext cx="1412340" cy="508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Sampler</a:t>
            </a:r>
          </a:p>
        </p:txBody>
      </p:sp>
      <p:cxnSp>
        <p:nvCxnSpPr>
          <p:cNvPr id="25" name="Elbow Connector 24"/>
          <p:cNvCxnSpPr>
            <a:stCxn id="23" idx="1"/>
            <a:endCxn id="6" idx="1"/>
          </p:cNvCxnSpPr>
          <p:nvPr/>
        </p:nvCxnSpPr>
        <p:spPr>
          <a:xfrm rot="10800000">
            <a:off x="3138968" y="4356207"/>
            <a:ext cx="2075668" cy="1534037"/>
          </a:xfrm>
          <a:prstGeom prst="bentConnector3">
            <a:avLst>
              <a:gd name="adj1" fmla="val 111013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7176618" y="4338874"/>
            <a:ext cx="227369" cy="22633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6626976" y="4452042"/>
            <a:ext cx="5496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2"/>
            <a:endCxn id="23" idx="3"/>
          </p:cNvCxnSpPr>
          <p:nvPr/>
        </p:nvCxnSpPr>
        <p:spPr>
          <a:xfrm rot="5400000">
            <a:off x="6296124" y="4896064"/>
            <a:ext cx="1325032" cy="663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44" idx="1"/>
          </p:cNvCxnSpPr>
          <p:nvPr/>
        </p:nvCxnSpPr>
        <p:spPr>
          <a:xfrm flipV="1">
            <a:off x="7403987" y="4452042"/>
            <a:ext cx="7507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154758" y="4197790"/>
            <a:ext cx="1053974" cy="508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</a:p>
        </p:txBody>
      </p:sp>
      <p:sp>
        <p:nvSpPr>
          <p:cNvPr id="47" name="Oval 46"/>
          <p:cNvSpPr/>
          <p:nvPr/>
        </p:nvSpPr>
        <p:spPr>
          <a:xfrm>
            <a:off x="3422789" y="5823113"/>
            <a:ext cx="129504" cy="129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52850" y="1384513"/>
                <a:ext cx="321806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v : Uniform&lt;</a:t>
                </a:r>
                <a:r>
                  <a:rPr lang="en-US" sz="1400" dirty="0" err="1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sz="140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&gt;           ;</a:t>
                </a:r>
                <a:endParaRPr lang="en-US" sz="1400" dirty="0">
                  <a:latin typeface="Lucida Console" panose="020B060904050402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v1 : Real                  ;</a:t>
                </a:r>
              </a:p>
              <a:p>
                <a:r>
                  <a:rPr lang="en-US" sz="1400" b="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&lt;&lt;</a:t>
                </a:r>
                <a:r>
                  <a:rPr lang="en-US" sz="1400" b="0" dirty="0" err="1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g:Goal</a:t>
                </a:r>
                <a:r>
                  <a:rPr lang="en-US" sz="1400" b="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&gt;&gt; P(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400" dirty="0" smtClean="0">
                    <a:latin typeface="Lucida Console" panose="020B0609040504020204" pitchFamily="49" charset="0"/>
                    <a:cs typeface="Times New Roman" panose="02020603050405020304" pitchFamily="18" charset="0"/>
                  </a:rPr>
                  <a:t> 0.2 ;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50" y="1384513"/>
                <a:ext cx="3218060" cy="738664"/>
              </a:xfrm>
              <a:prstGeom prst="rect">
                <a:avLst/>
              </a:prstGeom>
              <a:blipFill rotWithShape="0">
                <a:blip r:embed="rId10"/>
                <a:stretch>
                  <a:fillRect l="-568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852426" y="2483866"/>
            <a:ext cx="1418908" cy="56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Meta-reasoning planner</a:t>
            </a:r>
          </a:p>
        </p:txBody>
      </p:sp>
      <p:cxnSp>
        <p:nvCxnSpPr>
          <p:cNvPr id="53" name="Straight Arrow Connector 52"/>
          <p:cNvCxnSpPr>
            <a:stCxn id="48" idx="2"/>
            <a:endCxn id="51" idx="0"/>
          </p:cNvCxnSpPr>
          <p:nvPr/>
        </p:nvCxnSpPr>
        <p:spPr>
          <a:xfrm>
            <a:off x="6561880" y="2123177"/>
            <a:ext cx="0" cy="36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</p:cNvCxnSpPr>
          <p:nvPr/>
        </p:nvCxnSpPr>
        <p:spPr>
          <a:xfrm flipV="1">
            <a:off x="9208732" y="4452041"/>
            <a:ext cx="4928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714819" y="4188230"/>
                <a:ext cx="506088" cy="5085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19" y="4188230"/>
                <a:ext cx="506088" cy="5085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9" idx="2"/>
            <a:endCxn id="57" idx="0"/>
          </p:cNvCxnSpPr>
          <p:nvPr/>
        </p:nvCxnSpPr>
        <p:spPr>
          <a:xfrm>
            <a:off x="9967862" y="3933978"/>
            <a:ext cx="1" cy="25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757708" y="3626201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cs typeface="Times New Roman" panose="02020603050405020304" pitchFamily="18" charset="0"/>
                  </a:rPr>
                  <a:t>0.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708" y="3626201"/>
                <a:ext cx="420308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434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lowchart: Terminator 62"/>
          <p:cNvSpPr/>
          <p:nvPr/>
        </p:nvSpPr>
        <p:spPr>
          <a:xfrm>
            <a:off x="9529289" y="5026877"/>
            <a:ext cx="877147" cy="24723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cxnSp>
        <p:nvCxnSpPr>
          <p:cNvPr id="65" name="Straight Arrow Connector 64"/>
          <p:cNvCxnSpPr>
            <a:stCxn id="57" idx="2"/>
            <a:endCxn id="63" idx="0"/>
          </p:cNvCxnSpPr>
          <p:nvPr/>
        </p:nvCxnSpPr>
        <p:spPr>
          <a:xfrm>
            <a:off x="9967863" y="4696733"/>
            <a:ext cx="0" cy="33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1" idx="2"/>
            <a:endCxn id="73" idx="0"/>
          </p:cNvCxnSpPr>
          <p:nvPr/>
        </p:nvCxnSpPr>
        <p:spPr>
          <a:xfrm>
            <a:off x="6561880" y="3051860"/>
            <a:ext cx="1883" cy="33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95029" y="44873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3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6986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489677" y="2976605"/>
            <a:ext cx="10316042" cy="361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7007" y="298491"/>
            <a:ext cx="5350598" cy="1529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1340" y="646315"/>
            <a:ext cx="2654174" cy="1024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77888" y="730079"/>
                <a:ext cx="573386" cy="528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88" y="730079"/>
                <a:ext cx="573386" cy="5281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52522" y="994138"/>
                <a:ext cx="573386" cy="528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22" y="994138"/>
                <a:ext cx="573386" cy="5281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18567" y="730078"/>
                <a:ext cx="573386" cy="528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67" y="730078"/>
                <a:ext cx="573386" cy="5281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575503" y="994140"/>
            <a:ext cx="564333" cy="4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139836" y="1039405"/>
            <a:ext cx="412686" cy="21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4125908" y="994138"/>
            <a:ext cx="492659" cy="26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5191953" y="994138"/>
            <a:ext cx="602057" cy="4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 flipV="1">
            <a:off x="5794010" y="994139"/>
            <a:ext cx="783878" cy="4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7151274" y="994139"/>
            <a:ext cx="7748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75503" y="-9287"/>
                <a:ext cx="3948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03" y="-9287"/>
                <a:ext cx="39485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805526" y="3270545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38233" y="3517578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33" y="3517578"/>
                <a:ext cx="82933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05526" y="3287200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26" y="3287200"/>
                <a:ext cx="394915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736669" y="3705356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69" y="3705356"/>
                <a:ext cx="302519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2172832" y="3410311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1976" y="315873"/>
                <a:ext cx="399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76" y="315873"/>
                <a:ext cx="39901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181026" y="3880712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81026" y="3564673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026" y="3564673"/>
                <a:ext cx="58137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014099" y="3037039"/>
                <a:ext cx="873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99" y="3037039"/>
                <a:ext cx="873829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834832" y="4466313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67539" y="4713346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39" y="4713346"/>
                <a:ext cx="82933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34832" y="4482968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32" y="4482968"/>
                <a:ext cx="394915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65975" y="4901124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975" y="4901124"/>
                <a:ext cx="302519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42" idx="1"/>
          </p:cNvCxnSpPr>
          <p:nvPr/>
        </p:nvCxnSpPr>
        <p:spPr>
          <a:xfrm flipV="1">
            <a:off x="2202138" y="4606079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10332" y="5076480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10332" y="4760441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32" y="4760441"/>
                <a:ext cx="58137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60442" y="4251220"/>
                <a:ext cx="1299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42" y="4251220"/>
                <a:ext cx="1299779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2834832" y="5702438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67539" y="5949471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39" y="5949471"/>
                <a:ext cx="82933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834832" y="5719093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32" y="5719093"/>
                <a:ext cx="394915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765975" y="6137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975" y="6137249"/>
                <a:ext cx="30251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endCxn id="50" idx="1"/>
          </p:cNvCxnSpPr>
          <p:nvPr/>
        </p:nvCxnSpPr>
        <p:spPr>
          <a:xfrm flipV="1">
            <a:off x="2202138" y="5842204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210332" y="6312605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10332" y="5996566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32" y="5996566"/>
                <a:ext cx="58137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42213" y="5509747"/>
                <a:ext cx="863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13" y="5509747"/>
                <a:ext cx="863313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6775568" y="3226578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108275" y="3473611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75" y="3473611"/>
                <a:ext cx="82933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75568" y="3243233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68" y="3243233"/>
                <a:ext cx="394915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706711" y="366138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11" y="3661389"/>
                <a:ext cx="302519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58" idx="1"/>
          </p:cNvCxnSpPr>
          <p:nvPr/>
        </p:nvCxnSpPr>
        <p:spPr>
          <a:xfrm flipV="1">
            <a:off x="6142874" y="3366344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51068" y="3836745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151068" y="3520706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68" y="3520706"/>
                <a:ext cx="58137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984141" y="2993072"/>
                <a:ext cx="8779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41" y="2993072"/>
                <a:ext cx="877997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783762" y="4418271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116469" y="4665304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9" y="4665304"/>
                <a:ext cx="829330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83762" y="4434926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62" y="4434926"/>
                <a:ext cx="394915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14905" y="4853082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05" y="4853082"/>
                <a:ext cx="302519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endCxn id="66" idx="1"/>
          </p:cNvCxnSpPr>
          <p:nvPr/>
        </p:nvCxnSpPr>
        <p:spPr>
          <a:xfrm flipV="1">
            <a:off x="6151068" y="4558037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159262" y="5028438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159262" y="4712399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62" y="4712399"/>
                <a:ext cx="581378" cy="3077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21563" y="4184765"/>
                <a:ext cx="12997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63" y="4184765"/>
                <a:ext cx="1299779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6775568" y="5702438"/>
            <a:ext cx="1412341" cy="727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08275" y="5949471"/>
                <a:ext cx="829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⊨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75" y="5949471"/>
                <a:ext cx="82933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775568" y="5719093"/>
                <a:ext cx="3949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𝐾𝐵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68" y="5719093"/>
                <a:ext cx="394915" cy="246221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706711" y="6137249"/>
                <a:ext cx="302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11" y="6137249"/>
                <a:ext cx="302519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endCxn id="74" idx="1"/>
          </p:cNvCxnSpPr>
          <p:nvPr/>
        </p:nvCxnSpPr>
        <p:spPr>
          <a:xfrm flipV="1">
            <a:off x="6142874" y="5842204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151068" y="6312605"/>
            <a:ext cx="632694" cy="5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51068" y="5996566"/>
                <a:ext cx="58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68" y="5996566"/>
                <a:ext cx="581378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893611" y="5468932"/>
                <a:ext cx="8622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11" y="5468932"/>
                <a:ext cx="862223" cy="30777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50258" y="3815136"/>
                <a:ext cx="501492" cy="523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58" y="3815136"/>
                <a:ext cx="501492" cy="52351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23" idx="3"/>
            <a:endCxn id="10" idx="0"/>
          </p:cNvCxnSpPr>
          <p:nvPr/>
        </p:nvCxnSpPr>
        <p:spPr>
          <a:xfrm>
            <a:off x="4217867" y="3634450"/>
            <a:ext cx="883137" cy="180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0" idx="3"/>
            <a:endCxn id="10" idx="1"/>
          </p:cNvCxnSpPr>
          <p:nvPr/>
        </p:nvCxnSpPr>
        <p:spPr>
          <a:xfrm flipV="1">
            <a:off x="4247173" y="4076895"/>
            <a:ext cx="603085" cy="7533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8" idx="3"/>
            <a:endCxn id="10" idx="2"/>
          </p:cNvCxnSpPr>
          <p:nvPr/>
        </p:nvCxnSpPr>
        <p:spPr>
          <a:xfrm flipV="1">
            <a:off x="4247173" y="4338653"/>
            <a:ext cx="853831" cy="1727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8959298" y="4466313"/>
                <a:ext cx="501492" cy="523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298" y="4466313"/>
                <a:ext cx="501492" cy="52351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Elbow Connector 100"/>
          <p:cNvCxnSpPr>
            <a:stCxn id="56" idx="3"/>
            <a:endCxn id="99" idx="0"/>
          </p:cNvCxnSpPr>
          <p:nvPr/>
        </p:nvCxnSpPr>
        <p:spPr>
          <a:xfrm>
            <a:off x="8187909" y="3590483"/>
            <a:ext cx="1022135" cy="8758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4" idx="3"/>
            <a:endCxn id="99" idx="1"/>
          </p:cNvCxnSpPr>
          <p:nvPr/>
        </p:nvCxnSpPr>
        <p:spPr>
          <a:xfrm flipV="1">
            <a:off x="8196103" y="4728072"/>
            <a:ext cx="763195" cy="541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2" idx="3"/>
            <a:endCxn id="99" idx="2"/>
          </p:cNvCxnSpPr>
          <p:nvPr/>
        </p:nvCxnSpPr>
        <p:spPr>
          <a:xfrm flipV="1">
            <a:off x="8187909" y="4989830"/>
            <a:ext cx="1022135" cy="10765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9887231" y="3923006"/>
                <a:ext cx="501492" cy="523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231" y="3923006"/>
                <a:ext cx="501492" cy="52351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/>
          <p:cNvCxnSpPr>
            <a:stCxn id="99" idx="3"/>
            <a:endCxn id="106" idx="2"/>
          </p:cNvCxnSpPr>
          <p:nvPr/>
        </p:nvCxnSpPr>
        <p:spPr>
          <a:xfrm flipV="1">
            <a:off x="9460790" y="4446523"/>
            <a:ext cx="677187" cy="281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" idx="3"/>
            <a:endCxn id="106" idx="1"/>
          </p:cNvCxnSpPr>
          <p:nvPr/>
        </p:nvCxnSpPr>
        <p:spPr>
          <a:xfrm>
            <a:off x="5351750" y="4076895"/>
            <a:ext cx="4535481" cy="107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Terminator 110"/>
          <p:cNvSpPr/>
          <p:nvPr/>
        </p:nvSpPr>
        <p:spPr>
          <a:xfrm>
            <a:off x="10815164" y="4061146"/>
            <a:ext cx="877147" cy="24723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cxnSp>
        <p:nvCxnSpPr>
          <p:cNvPr id="113" name="Straight Arrow Connector 112"/>
          <p:cNvCxnSpPr>
            <a:stCxn id="106" idx="3"/>
            <a:endCxn id="111" idx="1"/>
          </p:cNvCxnSpPr>
          <p:nvPr/>
        </p:nvCxnSpPr>
        <p:spPr>
          <a:xfrm flipV="1">
            <a:off x="10388723" y="4184764"/>
            <a:ext cx="4264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555981" y="2114062"/>
            <a:ext cx="1418908" cy="567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Meta-reasoning planner</a:t>
            </a:r>
          </a:p>
        </p:txBody>
      </p:sp>
      <p:cxnSp>
        <p:nvCxnSpPr>
          <p:cNvPr id="117" name="Straight Arrow Connector 116"/>
          <p:cNvCxnSpPr>
            <a:stCxn id="3" idx="2"/>
            <a:endCxn id="115" idx="0"/>
          </p:cNvCxnSpPr>
          <p:nvPr/>
        </p:nvCxnSpPr>
        <p:spPr>
          <a:xfrm>
            <a:off x="5262306" y="1827505"/>
            <a:ext cx="3129" cy="286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2"/>
          </p:cNvCxnSpPr>
          <p:nvPr/>
        </p:nvCxnSpPr>
        <p:spPr>
          <a:xfrm>
            <a:off x="5265435" y="2682056"/>
            <a:ext cx="0" cy="31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730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60" y="452674"/>
            <a:ext cx="4680642" cy="2308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2294" y="983056"/>
            <a:ext cx="1739774" cy="124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07334" y="1199588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7333" y="1892177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1677769" y="1199588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1677768" y="1892177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stCxn id="7" idx="0"/>
            <a:endCxn id="9" idx="3"/>
          </p:cNvCxnSpPr>
          <p:nvPr/>
        </p:nvCxnSpPr>
        <p:spPr>
          <a:xfrm>
            <a:off x="347663" y="1267490"/>
            <a:ext cx="133463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0" idx="3"/>
          </p:cNvCxnSpPr>
          <p:nvPr/>
        </p:nvCxnSpPr>
        <p:spPr>
          <a:xfrm>
            <a:off x="347662" y="1960079"/>
            <a:ext cx="133463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5400000">
            <a:off x="3281739" y="1539090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4752172" y="1539091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>
            <a:stCxn id="17" idx="0"/>
            <a:endCxn id="20" idx="3"/>
          </p:cNvCxnSpPr>
          <p:nvPr/>
        </p:nvCxnSpPr>
        <p:spPr>
          <a:xfrm>
            <a:off x="3422068" y="1606992"/>
            <a:ext cx="1334631" cy="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1859" y="144897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9" y="144897"/>
                <a:ext cx="262551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18919" y="706194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919" y="706194"/>
                <a:ext cx="262551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1859" y="891835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9" y="891835"/>
                <a:ext cx="262551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5646" y="1593456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6" y="1593456"/>
                <a:ext cx="262551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25422" y="1161196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22" y="1161196"/>
                <a:ext cx="262551" cy="307777"/>
              </a:xfrm>
              <a:prstGeom prst="rect">
                <a:avLst/>
              </a:prstGeom>
              <a:blipFill rotWithShape="0">
                <a:blip r:embed="rId7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09039" y="1077055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39" y="1077055"/>
                <a:ext cx="26255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72826" y="1778676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26" y="1778676"/>
                <a:ext cx="262551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27831" y="1230943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31" y="1230943"/>
                <a:ext cx="262551" cy="307777"/>
              </a:xfrm>
              <a:prstGeom prst="rect">
                <a:avLst/>
              </a:prstGeom>
              <a:blipFill rotWithShape="0">
                <a:blip r:embed="rId1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Isosceles Triangle 32"/>
          <p:cNvSpPr/>
          <p:nvPr/>
        </p:nvSpPr>
        <p:spPr>
          <a:xfrm rot="5400000">
            <a:off x="207332" y="2390130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0868" y="2243018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68" y="2243018"/>
                <a:ext cx="262551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397580" y="3615218"/>
                <a:ext cx="2582887" cy="1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atan</m:t>
                          </m:r>
                        </m:fName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580" y="3615218"/>
                <a:ext cx="2582887" cy="1178592"/>
              </a:xfrm>
              <a:prstGeom prst="rect">
                <a:avLst/>
              </a:prstGeom>
              <a:blipFill rotWithShape="0">
                <a:blip r:embed="rId12"/>
                <a:stretch>
                  <a:fillRect l="-709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27831" y="3291690"/>
                <a:ext cx="2769156" cy="970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=1∧(</m:t>
                    </m:r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=1∨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√2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√2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831" y="3291690"/>
                <a:ext cx="2769156" cy="970202"/>
              </a:xfrm>
              <a:prstGeom prst="rect">
                <a:avLst/>
              </a:prstGeom>
              <a:blipFill rotWithShape="0">
                <a:blip r:embed="rId13"/>
                <a:stretch>
                  <a:fillRect l="-661" t="-1258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Isosceles Triangle 36"/>
          <p:cNvSpPr/>
          <p:nvPr/>
        </p:nvSpPr>
        <p:spPr>
          <a:xfrm>
            <a:off x="2564626" y="2090598"/>
            <a:ext cx="144855" cy="13580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05777" y="1798279"/>
                <a:ext cx="2625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1798279"/>
                <a:ext cx="2625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62902" y="609763"/>
                <a:ext cx="6161258" cy="111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≥0∧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∧1≤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∧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Guarantee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02" y="609763"/>
                <a:ext cx="6161258" cy="1119665"/>
              </a:xfrm>
              <a:prstGeom prst="rect">
                <a:avLst/>
              </a:prstGeom>
              <a:blipFill rotWithShape="0">
                <a:blip r:embed="rId15"/>
                <a:stretch>
                  <a:fillRect l="-297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127831" y="2158499"/>
            <a:ext cx="705415" cy="115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6228" y="1860099"/>
            <a:ext cx="189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spec for QAM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30081" y="3515181"/>
            <a:ext cx="189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spec for BPSK or QPSK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43239" y="5282230"/>
                <a:ext cx="60476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accept QAM constellations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only accepts BPSK and QPSK. The output must be between 1 and -1.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for n=1,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fact a refinement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39" y="5282230"/>
                <a:ext cx="6047636" cy="1200329"/>
              </a:xfrm>
              <a:prstGeom prst="rect">
                <a:avLst/>
              </a:prstGeom>
              <a:blipFill rotWithShape="0">
                <a:blip r:embed="rId16"/>
                <a:stretch>
                  <a:fillRect l="-806" t="-3061" r="-806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51" idx="1"/>
          </p:cNvCxnSpPr>
          <p:nvPr/>
        </p:nvCxnSpPr>
        <p:spPr>
          <a:xfrm flipH="1" flipV="1">
            <a:off x="5767057" y="3711921"/>
            <a:ext cx="663024" cy="6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0" idx="1"/>
          </p:cNvCxnSpPr>
          <p:nvPr/>
        </p:nvCxnSpPr>
        <p:spPr>
          <a:xfrm flipH="1" flipV="1">
            <a:off x="7568697" y="1606991"/>
            <a:ext cx="1257531" cy="51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8461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20" y="0"/>
            <a:ext cx="6096000" cy="67172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package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utrc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::test1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public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with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system S1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features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i1: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i2: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o1: out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n 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::Integer 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annex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iml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{** </a:t>
            </a:r>
          </a:p>
          <a:p>
            <a:r>
              <a:rPr lang="pt-BR" sz="1050" dirty="0">
                <a:latin typeface="Consolas" panose="020B0609020204030204" pitchFamily="49" charset="0"/>
              </a:rPr>
              <a:t> a1 &lt;&lt;a:Assume&gt;&gt; : 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Bool := exists x:Int, y:Int { (y &gt;= 0 &amp;&amp; y &lt;= n &amp;&amp; x&gt;=1 &amp;&amp; x &lt;= 0) =&gt; ( (i1 = x/n || i1 = -1 * x/n) &amp;&amp; ( i2 = y/n || i2 =  -1 *y/n)) } ;</a:t>
            </a:r>
          </a:p>
          <a:p>
            <a:r>
              <a:rPr lang="pt-BR" sz="1050" dirty="0">
                <a:latin typeface="Consolas" panose="020B0609020204030204" pitchFamily="49" charset="0"/>
              </a:rPr>
              <a:t>    g1 &lt;&lt;g:Guarantee&gt;&gt;: </a:t>
            </a:r>
            <a:r>
              <a:rPr lang="pt-BR" sz="1050" dirty="0">
                <a:solidFill>
                  <a:srgbClr val="000000"/>
                </a:solidFill>
                <a:latin typeface="Consolas" panose="020B0609020204030204" pitchFamily="49" charset="0"/>
              </a:rPr>
              <a:t>Bool := o1 &lt;=1 &amp;&amp; o1 &gt;=-1;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**};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end S1; 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system S2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features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i1: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i2: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o1: out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alpha : in data port </a:t>
            </a:r>
            <a:r>
              <a:rPr lang="en-US" sz="1050" dirty="0" err="1">
                <a:latin typeface="Consolas" panose="020B0609020204030204" pitchFamily="49" charset="0"/>
              </a:rPr>
              <a:t>Base_Types</a:t>
            </a:r>
            <a:r>
              <a:rPr lang="en-US" sz="1050" dirty="0">
                <a:latin typeface="Consolas" panose="020B0609020204030204" pitchFamily="49" charset="0"/>
              </a:rPr>
              <a:t>::Float;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annex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iml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{**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a1 &lt;&lt;</a:t>
            </a:r>
            <a:r>
              <a:rPr lang="en-US" sz="1050" dirty="0" err="1">
                <a:latin typeface="Consolas" panose="020B0609020204030204" pitchFamily="49" charset="0"/>
              </a:rPr>
              <a:t>a:Assume</a:t>
            </a:r>
            <a:r>
              <a:rPr lang="en-US" sz="1050" dirty="0">
                <a:latin typeface="Consolas" panose="020B0609020204030204" pitchFamily="49" charset="0"/>
              </a:rPr>
              <a:t>&gt;&gt; 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:= (i1 =1 || i1=-1) &amp;&amp; (i2=0 || i2 =1 || i2 = -1) 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g1 &lt;&lt;</a:t>
            </a:r>
            <a:r>
              <a:rPr lang="en-US" sz="1050" dirty="0" err="1">
                <a:latin typeface="Consolas" panose="020B0609020204030204" pitchFamily="49" charset="0"/>
              </a:rPr>
              <a:t>g:Guarantee</a:t>
            </a:r>
            <a:r>
              <a:rPr lang="en-US" sz="1050" dirty="0">
                <a:latin typeface="Consolas" panose="020B0609020204030204" pitchFamily="49" charset="0"/>
              </a:rPr>
              <a:t>&gt;&gt;: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:= o1 = i1 *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(2) * sin(alpha) + i2 *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(2) * cos(alpha);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**};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end S2; 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system implementation S1.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Impl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subcomponents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S2_sub : system S2 ;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connections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i1_TO_A : port i1 -&gt; S2_sub.i1;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i2_TO_A : port i2 -&gt; S2_sub.i2;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S2_TO_o1 : port S2_sub.o1 -&gt; o1 ; 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end S1.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Impl;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end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utrc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::test1;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7885568" y="3177766"/>
            <a:ext cx="135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 MODEL</a:t>
            </a:r>
          </a:p>
        </p:txBody>
      </p:sp>
      <p:sp>
        <p:nvSpPr>
          <p:cNvPr id="2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0037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212" y="375411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hermes.iml.aadl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iml.lang.*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sameas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Float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sameas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Real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Boolean </a:t>
            </a:r>
            <a:r>
              <a:rPr lang="en-US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sameas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system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implementation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in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port;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subcomponent;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Connection&lt;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T&gt;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source : T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target : 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1765" y="3634348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hermes.iml.contracts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Assume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Guarantee;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41765" y="4763832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iml.lang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Real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Assert;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Goal;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meta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Modality;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Real ~&gt; Real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sin : Real ~&gt; Real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cos : Real ~&gt; Real ;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212" y="105192"/>
            <a:ext cx="1311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AADL package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765" y="33570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441" y="438490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package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62257" y="163860"/>
            <a:ext cx="6096000" cy="669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utrc.test1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iml.lang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hermes.iml.aadl.* 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hermes.iml.contracts.* 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s:system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S1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i2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o:out,p:port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Integer;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a1 &lt;&lt;a:Assume&gt;&gt; : Bool := </a:t>
            </a:r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exists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x:Int, y:Int { (y &gt;= </a:t>
            </a:r>
            <a:r>
              <a:rPr lang="pt-BR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y &lt;= n &amp;&amp; x&gt;=</a:t>
            </a:r>
            <a:r>
              <a:rPr lang="pt-BR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x &lt;= </a:t>
            </a:r>
            <a:r>
              <a:rPr lang="pt-BR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=&gt; ( (i1 = x/n || i1 = -</a:t>
            </a:r>
            <a:r>
              <a:rPr lang="pt-BR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 x/n) &amp;&amp; ( i2 = y/n || i2 =  -</a:t>
            </a:r>
            <a:r>
              <a:rPr lang="pt-BR" sz="11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*y/n)) } 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g1 &lt;&lt;g:Guarantee&gt;&gt;: Bool := o1 &lt;=</a:t>
            </a:r>
            <a:r>
              <a:rPr lang="pt-BR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o1 &gt;=-</a:t>
            </a:r>
            <a:r>
              <a:rPr lang="pt-BR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s:system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S2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i2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o:out,p:port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alpha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i:in,p:port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Float;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a1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a:Assume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:= (i1 =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i1=-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(i2=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i2 =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i2 = -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g1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g:Guarantee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:= o1 = i1 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* sin(alpha) + i2 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* cos(alpha);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s:system,i:implementation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S1__impl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S2_sub &lt;&lt;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c:subcomponent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&gt;&gt;: S2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i1_TO_A : Connection :=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{source=i1; target = S2_sub-&gt;i1;};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i2_TO_A : Connection :=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{source=i2 ; target = S2_sub-&gt;i2;};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S2_TO_o1 : Connection :=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{source=S2_sub-&gt;o1 ; target =o1 ;} ;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//i1_TO_A &lt;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c:connection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&gt;&gt;: 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Bool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:= i1 = S2_sub-&gt;i1;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//i2_TO_A &lt;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c:connection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&gt;&gt;: 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Bool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:= i2 = S2_sub-&gt;i2;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//S2_TO_o1 &lt;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&lt;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c:connection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&gt;&gt;: </a:t>
            </a:r>
            <a:r>
              <a:rPr lang="en-US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Bool</a:t>
            </a:r>
            <a:r>
              <a:rPr 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:= S2_sub-&gt;o1 = o1 ;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464383" y="412969"/>
            <a:ext cx="1000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IML model</a:t>
            </a:r>
          </a:p>
        </p:txBody>
      </p:sp>
      <p:sp>
        <p:nvSpPr>
          <p:cNvPr id="10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126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58836" y="2851842"/>
                <a:ext cx="1520982" cy="995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𝐾𝐵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6" y="2851842"/>
                <a:ext cx="1520982" cy="995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8836" y="4407529"/>
                <a:ext cx="1520982" cy="9958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𝐾𝐵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6" y="4407529"/>
                <a:ext cx="1520982" cy="995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435382" y="3060071"/>
            <a:ext cx="92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5382" y="3656091"/>
            <a:ext cx="92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5382" y="4588598"/>
            <a:ext cx="92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5382" y="5184618"/>
            <a:ext cx="92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319" y="248611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inst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-&gt;S2_sub-&gt;a1 =&gt;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inst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-&gt;S2_sub-&gt;g1)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inst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-&gt;a1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6864" y="3360385"/>
            <a:ext cx="68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inst</a:t>
            </a:r>
            <a:r>
              <a:rPr lang="en-US" sz="1200" dirty="0"/>
              <a:t>-&gt;g1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7865" y="423645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inst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-&gt;a1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1831818" y="483502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inst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-&gt;S2_sub-&gt;a1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02448" y="3847723"/>
                <a:ext cx="669956" cy="3887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endParaRPr lang="en-US" sz="14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48" y="3847723"/>
                <a:ext cx="669956" cy="388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Terminator 15"/>
          <p:cNvSpPr/>
          <p:nvPr/>
        </p:nvSpPr>
        <p:spPr>
          <a:xfrm>
            <a:off x="7489244" y="3989219"/>
            <a:ext cx="877147" cy="24723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cxnSp>
        <p:nvCxnSpPr>
          <p:cNvPr id="18" name="Elbow Connector 17"/>
          <p:cNvCxnSpPr>
            <a:stCxn id="2" idx="3"/>
            <a:endCxn id="15" idx="0"/>
          </p:cNvCxnSpPr>
          <p:nvPr/>
        </p:nvCxnSpPr>
        <p:spPr>
          <a:xfrm>
            <a:off x="4879818" y="3349783"/>
            <a:ext cx="1457608" cy="4979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15" idx="2"/>
          </p:cNvCxnSpPr>
          <p:nvPr/>
        </p:nvCxnSpPr>
        <p:spPr>
          <a:xfrm flipV="1">
            <a:off x="4879818" y="4236454"/>
            <a:ext cx="1457608" cy="669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6" idx="1"/>
          </p:cNvCxnSpPr>
          <p:nvPr/>
        </p:nvCxnSpPr>
        <p:spPr>
          <a:xfrm>
            <a:off x="6672404" y="4042089"/>
            <a:ext cx="816840" cy="70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9201" y="980806"/>
            <a:ext cx="571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graph (written in IML) where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generic instance of S1__iml</a:t>
            </a:r>
          </a:p>
        </p:txBody>
      </p:sp>
      <p:sp>
        <p:nvSpPr>
          <p:cNvPr id="3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8136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2782" y="2933323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3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3112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141" y="893274"/>
            <a:ext cx="1259942" cy="96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Demodulator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32229" y="1377635"/>
            <a:ext cx="57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570083" y="1377634"/>
            <a:ext cx="4587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28791" y="893271"/>
            <a:ext cx="1259942" cy="96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DeInterleaving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2681" y="893270"/>
            <a:ext cx="1259942" cy="96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</a:t>
            </a:r>
          </a:p>
        </p:txBody>
      </p:sp>
      <p:cxnSp>
        <p:nvCxnSpPr>
          <p:cNvPr id="18" name="Straight Arrow Connector 17"/>
          <p:cNvCxnSpPr>
            <a:stCxn id="13" idx="3"/>
            <a:endCxn id="16" idx="1"/>
          </p:cNvCxnSpPr>
          <p:nvPr/>
        </p:nvCxnSpPr>
        <p:spPr>
          <a:xfrm flipV="1">
            <a:off x="5288733" y="1377631"/>
            <a:ext cx="5839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25" idx="1"/>
          </p:cNvCxnSpPr>
          <p:nvPr/>
        </p:nvCxnSpPr>
        <p:spPr>
          <a:xfrm>
            <a:off x="7132623" y="1377631"/>
            <a:ext cx="58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16571" y="893270"/>
            <a:ext cx="1259942" cy="96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Deframer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8976513" y="1377630"/>
            <a:ext cx="5839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38448" y="3530600"/>
            <a:ext cx="728133" cy="44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ATG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216714" y="3725333"/>
            <a:ext cx="321734" cy="29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62299" y="2766660"/>
            <a:ext cx="872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System, mission, attacks</a:t>
            </a:r>
          </a:p>
        </p:txBody>
      </p:sp>
      <p:cxnSp>
        <p:nvCxnSpPr>
          <p:cNvPr id="17" name="Straight Arrow Connector 16"/>
          <p:cNvCxnSpPr>
            <a:stCxn id="11" idx="3"/>
            <a:endCxn id="20" idx="1"/>
          </p:cNvCxnSpPr>
          <p:nvPr/>
        </p:nvCxnSpPr>
        <p:spPr>
          <a:xfrm>
            <a:off x="4266581" y="3754688"/>
            <a:ext cx="658085" cy="77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35056" y="3197498"/>
            <a:ext cx="87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Tree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24666" y="3607640"/>
            <a:ext cx="728133" cy="44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</a:t>
            </a: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5652799" y="3831728"/>
            <a:ext cx="340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5955215" y="3720718"/>
            <a:ext cx="877147" cy="24723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06218" y="5031971"/>
            <a:ext cx="1056294" cy="44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cxnSp>
        <p:nvCxnSpPr>
          <p:cNvPr id="26" name="Straight Arrow Connector 25"/>
          <p:cNvCxnSpPr>
            <a:stCxn id="11" idx="2"/>
            <a:endCxn id="24" idx="0"/>
          </p:cNvCxnSpPr>
          <p:nvPr/>
        </p:nvCxnSpPr>
        <p:spPr>
          <a:xfrm flipH="1">
            <a:off x="3834365" y="3978776"/>
            <a:ext cx="68150" cy="105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29552" y="5074370"/>
            <a:ext cx="1056294" cy="44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Algorithm2</a:t>
            </a:r>
          </a:p>
        </p:txBody>
      </p:sp>
      <p:cxnSp>
        <p:nvCxnSpPr>
          <p:cNvPr id="29" name="Straight Arrow Connector 28"/>
          <p:cNvCxnSpPr>
            <a:stCxn id="20" idx="2"/>
            <a:endCxn id="28" idx="0"/>
          </p:cNvCxnSpPr>
          <p:nvPr/>
        </p:nvCxnSpPr>
        <p:spPr>
          <a:xfrm flipH="1">
            <a:off x="5057699" y="4055816"/>
            <a:ext cx="231034" cy="101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TC_ITC_MARKING"/>
          <p:cNvSpPr txBox="1"/>
          <p:nvPr/>
        </p:nvSpPr>
        <p:spPr>
          <a:xfrm>
            <a:off x="4352574" y="6586379"/>
            <a:ext cx="3486853" cy="246221"/>
          </a:xfrm>
          <a:prstGeom prst="rect">
            <a:avLst/>
          </a:prstGeom>
          <a:noFill/>
        </p:spPr>
        <p:txBody>
          <a:bodyPr vert="horz" wrap="none" rtlCol="0" anchor="b" anchorCtr="1">
            <a:spAutoFit/>
          </a:bodyPr>
          <a:lstStyle/>
          <a:p>
            <a:pPr algn="ctr"/>
            <a:r>
              <a:rPr lang="en-US" sz="1000" smtClean="0">
                <a:cs typeface="Times New Roman" panose="02020603050405020304" pitchFamily="18" charset="0"/>
              </a:rPr>
              <a:t>This page does not contain any export controlled technical data</a:t>
            </a:r>
            <a:endParaRPr lang="en-US" sz="1000" dirty="0" err="1" smtClean="0">
              <a:cs typeface="Times New Roman" panose="02020603050405020304" pitchFamily="18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4546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140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UTRCITC xmlns="http://www.utrc.utc.com/Law/UTRCITCMarkings/2016/08/documenttag" version="1.0" disabled="0" coverpage="">
  <ContentOrigin>US</ContentOrigin>
</UTRCITC>
</file>

<file path=customXml/item10.xml><?xml version="1.0" encoding="utf-8"?>
<UTRCITC xmlns="http://www.utrc.utc.com/Law/UTRCITCMarkings/2016/08/slidetag" version="1.0" hidemarking="0">
  <ContentOrigin>US</ContentOrigin>
</UTRCITC>
</file>

<file path=customXml/item2.xml><?xml version="1.0" encoding="utf-8"?>
<UTRCITC xmlns="http://www.utrc.utc.com/Law/UTRCITCMarkings/2016/08/slidetag" version="1.0" hidemarking="0">
  <ContentOrigin>US</ContentOrigin>
</UTRCITC>
</file>

<file path=customXml/item3.xml><?xml version="1.0" encoding="utf-8"?>
<UTRCITC xmlns="http://www.utrc.utc.com/Law/UTRCITCMarkings/2016/08/slidetag" version="1.0" hidemarking="0">
  <ContentOrigin>US</ContentOrigin>
</UTRCITC>
</file>

<file path=customXml/item4.xml><?xml version="1.0" encoding="utf-8"?>
<UTRCITC xmlns="http://www.utrc.utc.com/Law/UTRCITCMarkings/2016/08/slidetag" version="1.0" hidemarking="0">
  <ContentOrigin>US</ContentOrigin>
</UTRCITC>
</file>

<file path=customXml/item5.xml><?xml version="1.0" encoding="utf-8"?>
<UTRCITC xmlns="http://www.utrc.utc.com/Law/UTRCITCMarkings/2016/08/slidetag" version="1.0" hidemarking="0">
  <ContentOrigin>US</ContentOrigin>
</UTRCITC>
</file>

<file path=customXml/item6.xml><?xml version="1.0" encoding="utf-8"?>
<UTRCITC xmlns="http://www.utrc.utc.com/Law/UTRCITCMarkings/2016/08/slidetag" version="1.0" hidemarking="0">
  <ContentOrigin>US</ContentOrigin>
</UTRCITC>
</file>

<file path=customXml/item7.xml><?xml version="1.0" encoding="utf-8"?>
<UTRCITC xmlns="http://www.utrc.utc.com/Law/UTRCITCMarkings/2016/08/slidetag" version="1.0" hidemarking="0">
  <ContentOrigin>US</ContentOrigin>
</UTRCITC>
</file>

<file path=customXml/item8.xml><?xml version="1.0" encoding="utf-8"?>
<UTRCITC xmlns="http://www.utrc.utc.com/Law/UTRCITCMarkings/2016/08/slidetag" version="1.0" hidemarking="0">
  <ContentOrigin>US</ContentOrigin>
</UTRCITC>
</file>

<file path=customXml/item9.xml><?xml version="1.0" encoding="utf-8"?>
<UTRCITC xmlns="http://www.utrc.utc.com/Law/UTRCITCMarkings/2016/08/slidetag" version="1.0" hidemarking="0">
  <ContentOrigin>US</ContentOrigin>
</UTRCITC>
</file>

<file path=customXml/itemProps1.xml><?xml version="1.0" encoding="utf-8"?>
<ds:datastoreItem xmlns:ds="http://schemas.openxmlformats.org/officeDocument/2006/customXml" ds:itemID="{57DB9B08-F23B-48EC-B6AB-2C51840486C5}">
  <ds:schemaRefs>
    <ds:schemaRef ds:uri="http://www.utrc.utc.com/Law/UTRCITCMarkings/2016/08/documenttag"/>
  </ds:schemaRefs>
</ds:datastoreItem>
</file>

<file path=customXml/itemProps10.xml><?xml version="1.0" encoding="utf-8"?>
<ds:datastoreItem xmlns:ds="http://schemas.openxmlformats.org/officeDocument/2006/customXml" ds:itemID="{A1DE7025-C7AF-4C00-9F3D-D6FCB5D0F5A7}">
  <ds:schemaRefs>
    <ds:schemaRef ds:uri="http://www.utrc.utc.com/Law/UTRCITCMarkings/2016/08/slidetag"/>
  </ds:schemaRefs>
</ds:datastoreItem>
</file>

<file path=customXml/itemProps2.xml><?xml version="1.0" encoding="utf-8"?>
<ds:datastoreItem xmlns:ds="http://schemas.openxmlformats.org/officeDocument/2006/customXml" ds:itemID="{58354F00-46D9-43FE-9DEF-C2B555AE1750}">
  <ds:schemaRefs>
    <ds:schemaRef ds:uri="http://www.utrc.utc.com/Law/UTRCITCMarkings/2016/08/slidetag"/>
  </ds:schemaRefs>
</ds:datastoreItem>
</file>

<file path=customXml/itemProps3.xml><?xml version="1.0" encoding="utf-8"?>
<ds:datastoreItem xmlns:ds="http://schemas.openxmlformats.org/officeDocument/2006/customXml" ds:itemID="{D22978B9-192F-41B9-8214-286B89403F61}">
  <ds:schemaRefs>
    <ds:schemaRef ds:uri="http://www.utrc.utc.com/Law/UTRCITCMarkings/2016/08/slidetag"/>
  </ds:schemaRefs>
</ds:datastoreItem>
</file>

<file path=customXml/itemProps4.xml><?xml version="1.0" encoding="utf-8"?>
<ds:datastoreItem xmlns:ds="http://schemas.openxmlformats.org/officeDocument/2006/customXml" ds:itemID="{F59528ED-DD8F-41DE-A273-D5925A77CF2B}">
  <ds:schemaRefs>
    <ds:schemaRef ds:uri="http://www.utrc.utc.com/Law/UTRCITCMarkings/2016/08/slidetag"/>
  </ds:schemaRefs>
</ds:datastoreItem>
</file>

<file path=customXml/itemProps5.xml><?xml version="1.0" encoding="utf-8"?>
<ds:datastoreItem xmlns:ds="http://schemas.openxmlformats.org/officeDocument/2006/customXml" ds:itemID="{2A874CF9-4934-4C4B-9E3F-711576AE3854}">
  <ds:schemaRefs>
    <ds:schemaRef ds:uri="http://www.utrc.utc.com/Law/UTRCITCMarkings/2016/08/slidetag"/>
  </ds:schemaRefs>
</ds:datastoreItem>
</file>

<file path=customXml/itemProps6.xml><?xml version="1.0" encoding="utf-8"?>
<ds:datastoreItem xmlns:ds="http://schemas.openxmlformats.org/officeDocument/2006/customXml" ds:itemID="{ED1C6EC1-E854-4EDC-A574-E15D5CA0CBDA}">
  <ds:schemaRefs>
    <ds:schemaRef ds:uri="http://www.utrc.utc.com/Law/UTRCITCMarkings/2016/08/slidetag"/>
  </ds:schemaRefs>
</ds:datastoreItem>
</file>

<file path=customXml/itemProps7.xml><?xml version="1.0" encoding="utf-8"?>
<ds:datastoreItem xmlns:ds="http://schemas.openxmlformats.org/officeDocument/2006/customXml" ds:itemID="{2B83F9D6-B00C-4541-AB6A-392D873A1CFF}">
  <ds:schemaRefs>
    <ds:schemaRef ds:uri="http://www.utrc.utc.com/Law/UTRCITCMarkings/2016/08/slidetag"/>
  </ds:schemaRefs>
</ds:datastoreItem>
</file>

<file path=customXml/itemProps8.xml><?xml version="1.0" encoding="utf-8"?>
<ds:datastoreItem xmlns:ds="http://schemas.openxmlformats.org/officeDocument/2006/customXml" ds:itemID="{A020AE8F-2D5C-48B2-84F0-87B17CAF4A1E}">
  <ds:schemaRefs>
    <ds:schemaRef ds:uri="http://www.utrc.utc.com/Law/UTRCITCMarkings/2016/08/slidetag"/>
  </ds:schemaRefs>
</ds:datastoreItem>
</file>

<file path=customXml/itemProps9.xml><?xml version="1.0" encoding="utf-8"?>
<ds:datastoreItem xmlns:ds="http://schemas.openxmlformats.org/officeDocument/2006/customXml" ds:itemID="{7EB1F5FA-27BE-4735-9A7B-15636C8835BF}">
  <ds:schemaRefs>
    <ds:schemaRef ds:uri="http://www.utrc.utc.com/Law/UTRCITCMarkings/2016/08/slideta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10470</TotalTime>
  <Words>1009</Words>
  <Application>Microsoft Office PowerPoint</Application>
  <PresentationFormat>Widescreen</PresentationFormat>
  <Paragraphs>255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Pinto, Alessandro         UTRC</dc:creator>
  <cp:keywords>Non Technical</cp:keywords>
  <cp:lastModifiedBy>Pinto, Alessandro         UTRC</cp:lastModifiedBy>
  <cp:revision>56</cp:revision>
  <dcterms:created xsi:type="dcterms:W3CDTF">2018-06-02T14:01:01Z</dcterms:created>
  <dcterms:modified xsi:type="dcterms:W3CDTF">2018-06-13T03:55:06Z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a9db79e8-0006-40fb-8d73-3b4eae2d54d2</vt:lpwstr>
  </property>
  <property fmtid="{D5CDD505-2E9C-101B-9397-08002B2CF9AE}" pid="3" name="Tfs.IsStoryboard">
    <vt:bool>true</vt:bool>
  </property>
  <property fmtid="{D5CDD505-2E9C-101B-9397-08002B2CF9AE}" pid="4" name="UTCTechnicalData">
    <vt:lpwstr>No</vt:lpwstr>
  </property>
  <property fmtid="{D5CDD505-2E9C-101B-9397-08002B2CF9AE}" pid="5" name="UTCTechnicalDataKeyword">
    <vt:lpwstr>Non Technical</vt:lpwstr>
  </property>
  <property fmtid="{D5CDD505-2E9C-101B-9397-08002B2CF9AE}" pid="6" name="UTC Proprietary">
    <vt:bool>false</vt:bool>
  </property>
  <property fmtid="{D5CDD505-2E9C-101B-9397-08002B2CF9AE}" pid="7" name="Technical Data">
    <vt:lpwstr>No</vt:lpwstr>
  </property>
  <property fmtid="{D5CDD505-2E9C-101B-9397-08002B2CF9AE}" pid="8" name="US Export Jurisdiction">
    <vt:lpwstr>Undetermined/Nontechnical</vt:lpwstr>
  </property>
  <property fmtid="{D5CDD505-2E9C-101B-9397-08002B2CF9AE}" pid="9" name="US Export Classification">
    <vt:lpwstr>Nontechnical</vt:lpwstr>
  </property>
  <property fmtid="{D5CDD505-2E9C-101B-9397-08002B2CF9AE}" pid="10" name="CDI">
    <vt:bool>false</vt:bool>
  </property>
</Properties>
</file>