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7" r:id="rId9"/>
    <p:sldId id="262" r:id="rId10"/>
    <p:sldId id="263" r:id="rId11"/>
    <p:sldId id="264" r:id="rId12"/>
    <p:sldId id="268" r:id="rId13"/>
    <p:sldId id="273" r:id="rId14"/>
    <p:sldId id="270" r:id="rId15"/>
    <p:sldId id="265" r:id="rId16"/>
    <p:sldId id="266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504ED-63E6-48F0-A534-E8D47ED74C5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8B56F-2A13-4F63-8BDD-4BCD135D5C39}">
      <dgm:prSet/>
      <dgm:spPr/>
      <dgm:t>
        <a:bodyPr/>
        <a:lstStyle/>
        <a:p>
          <a:r>
            <a:rPr lang="en-US" dirty="0"/>
            <a:t>Training vs Inference</a:t>
          </a:r>
        </a:p>
      </dgm:t>
    </dgm:pt>
    <dgm:pt modelId="{7F3E463E-1D63-4126-A9BF-3E9FFC16CCD5}" type="parTrans" cxnId="{0C5F2D01-EEBE-4F0D-BEF0-FA5BF5964F35}">
      <dgm:prSet/>
      <dgm:spPr/>
      <dgm:t>
        <a:bodyPr/>
        <a:lstStyle/>
        <a:p>
          <a:endParaRPr lang="en-US"/>
        </a:p>
      </dgm:t>
    </dgm:pt>
    <dgm:pt modelId="{615270B4-6F40-4F42-ACE6-1F4410439286}" type="sibTrans" cxnId="{0C5F2D01-EEBE-4F0D-BEF0-FA5BF5964F35}">
      <dgm:prSet/>
      <dgm:spPr/>
      <dgm:t>
        <a:bodyPr/>
        <a:lstStyle/>
        <a:p>
          <a:endParaRPr lang="en-US"/>
        </a:p>
      </dgm:t>
    </dgm:pt>
    <dgm:pt modelId="{0DAA15F7-5401-4500-8006-098E5DEE0AEA}">
      <dgm:prSet/>
      <dgm:spPr/>
      <dgm:t>
        <a:bodyPr/>
        <a:lstStyle/>
        <a:p>
          <a:r>
            <a:rPr lang="en-US" dirty="0"/>
            <a:t>Convolutional Layer</a:t>
          </a:r>
        </a:p>
      </dgm:t>
    </dgm:pt>
    <dgm:pt modelId="{9910A0B6-9B31-42CE-85AA-D9039364E8FD}" type="parTrans" cxnId="{CD08C1ED-1B61-4A26-988E-1250EB73437D}">
      <dgm:prSet/>
      <dgm:spPr/>
      <dgm:t>
        <a:bodyPr/>
        <a:lstStyle/>
        <a:p>
          <a:endParaRPr lang="en-US"/>
        </a:p>
      </dgm:t>
    </dgm:pt>
    <dgm:pt modelId="{A6F32D3F-F70E-4DFF-AF5E-C69464757660}" type="sibTrans" cxnId="{CD08C1ED-1B61-4A26-988E-1250EB73437D}">
      <dgm:prSet/>
      <dgm:spPr/>
      <dgm:t>
        <a:bodyPr/>
        <a:lstStyle/>
        <a:p>
          <a:endParaRPr lang="en-US"/>
        </a:p>
      </dgm:t>
    </dgm:pt>
    <dgm:pt modelId="{5A78FAD6-7847-4437-8116-73EE7A21DE94}">
      <dgm:prSet/>
      <dgm:spPr/>
      <dgm:t>
        <a:bodyPr/>
        <a:lstStyle/>
        <a:p>
          <a:r>
            <a:rPr lang="en-US" dirty="0"/>
            <a:t>Fully Connected Layer</a:t>
          </a:r>
        </a:p>
      </dgm:t>
    </dgm:pt>
    <dgm:pt modelId="{B1BF27FA-422D-4F40-964D-1223B9180B61}" type="parTrans" cxnId="{632F1935-EB42-491D-A547-8DE6FC2C36E1}">
      <dgm:prSet/>
      <dgm:spPr/>
      <dgm:t>
        <a:bodyPr/>
        <a:lstStyle/>
        <a:p>
          <a:endParaRPr lang="en-US"/>
        </a:p>
      </dgm:t>
    </dgm:pt>
    <dgm:pt modelId="{67CB83F2-DE8F-4F95-B76E-1B145509385C}" type="sibTrans" cxnId="{632F1935-EB42-491D-A547-8DE6FC2C36E1}">
      <dgm:prSet/>
      <dgm:spPr/>
      <dgm:t>
        <a:bodyPr/>
        <a:lstStyle/>
        <a:p>
          <a:endParaRPr lang="en-US"/>
        </a:p>
      </dgm:t>
    </dgm:pt>
    <dgm:pt modelId="{3C4B7973-571E-466A-8BF3-0E59007B4D20}">
      <dgm:prSet/>
      <dgm:spPr/>
      <dgm:t>
        <a:bodyPr/>
        <a:lstStyle/>
        <a:p>
          <a:r>
            <a:rPr lang="en-US" dirty="0"/>
            <a:t>Homomorphic Vector-Matrix Multiplication</a:t>
          </a:r>
        </a:p>
      </dgm:t>
    </dgm:pt>
    <dgm:pt modelId="{7952D68B-4F95-411E-A416-EA9EB8FB8C3A}" type="parTrans" cxnId="{DDB23928-1CFD-4EE0-A615-A74B3381526C}">
      <dgm:prSet/>
      <dgm:spPr/>
      <dgm:t>
        <a:bodyPr/>
        <a:lstStyle/>
        <a:p>
          <a:endParaRPr lang="en-US"/>
        </a:p>
      </dgm:t>
    </dgm:pt>
    <dgm:pt modelId="{44FD7401-B3EB-4CF4-B039-1B1D2984AE22}" type="sibTrans" cxnId="{DDB23928-1CFD-4EE0-A615-A74B3381526C}">
      <dgm:prSet/>
      <dgm:spPr/>
      <dgm:t>
        <a:bodyPr/>
        <a:lstStyle/>
        <a:p>
          <a:endParaRPr lang="en-US"/>
        </a:p>
      </dgm:t>
    </dgm:pt>
    <dgm:pt modelId="{3FCB81FB-6B3B-4C33-8DFE-16964E398DC1}">
      <dgm:prSet/>
      <dgm:spPr/>
      <dgm:t>
        <a:bodyPr/>
        <a:lstStyle/>
        <a:p>
          <a:r>
            <a:rPr lang="en-US"/>
            <a:t>Homomorphic Convolution</a:t>
          </a:r>
        </a:p>
      </dgm:t>
    </dgm:pt>
    <dgm:pt modelId="{6D780CDC-02C5-46B1-BCAF-898B03295FBE}" type="parTrans" cxnId="{7053BF15-9CED-4411-9A89-1B61E4469A63}">
      <dgm:prSet/>
      <dgm:spPr/>
      <dgm:t>
        <a:bodyPr/>
        <a:lstStyle/>
        <a:p>
          <a:endParaRPr lang="en-US"/>
        </a:p>
      </dgm:t>
    </dgm:pt>
    <dgm:pt modelId="{ADE07A69-7DF0-4E75-A2BA-FDD1101DB83F}" type="sibTrans" cxnId="{7053BF15-9CED-4411-9A89-1B61E4469A63}">
      <dgm:prSet/>
      <dgm:spPr/>
      <dgm:t>
        <a:bodyPr/>
        <a:lstStyle/>
        <a:p>
          <a:endParaRPr lang="en-US"/>
        </a:p>
      </dgm:t>
    </dgm:pt>
    <dgm:pt modelId="{ECA3BBCE-DEFA-4784-9335-D4319162F9A2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5E1EB7A1-0FDD-4CCB-8472-01C42860F527}" type="parTrans" cxnId="{3FCF18EC-1BF9-4B6B-BBF1-BA09C6097231}">
      <dgm:prSet/>
      <dgm:spPr/>
      <dgm:t>
        <a:bodyPr/>
        <a:lstStyle/>
        <a:p>
          <a:endParaRPr lang="en-US"/>
        </a:p>
      </dgm:t>
    </dgm:pt>
    <dgm:pt modelId="{B47AD207-9BE6-43AD-9B9F-FCF04E04EA20}" type="sibTrans" cxnId="{3FCF18EC-1BF9-4B6B-BBF1-BA09C6097231}">
      <dgm:prSet/>
      <dgm:spPr/>
      <dgm:t>
        <a:bodyPr/>
        <a:lstStyle/>
        <a:p>
          <a:endParaRPr lang="en-US"/>
        </a:p>
      </dgm:t>
    </dgm:pt>
    <dgm:pt modelId="{9A2845A9-2725-4535-8B69-081E4980FDA5}">
      <dgm:prSet/>
      <dgm:spPr/>
      <dgm:t>
        <a:bodyPr/>
        <a:lstStyle/>
        <a:p>
          <a:r>
            <a:rPr lang="en-US" dirty="0"/>
            <a:t>Activation Layer</a:t>
          </a:r>
        </a:p>
      </dgm:t>
    </dgm:pt>
    <dgm:pt modelId="{6A481118-FD95-4D5A-B95C-D54E453F3C46}" type="parTrans" cxnId="{2707C8D1-8AF6-45CF-A02A-20AE8A123846}">
      <dgm:prSet/>
      <dgm:spPr/>
      <dgm:t>
        <a:bodyPr/>
        <a:lstStyle/>
        <a:p>
          <a:endParaRPr lang="en-US"/>
        </a:p>
      </dgm:t>
    </dgm:pt>
    <dgm:pt modelId="{F97FB6AA-2BAB-4DBE-B6CA-73644BF0B594}" type="sibTrans" cxnId="{2707C8D1-8AF6-45CF-A02A-20AE8A123846}">
      <dgm:prSet/>
      <dgm:spPr/>
      <dgm:t>
        <a:bodyPr/>
        <a:lstStyle/>
        <a:p>
          <a:endParaRPr lang="en-US"/>
        </a:p>
      </dgm:t>
    </dgm:pt>
    <dgm:pt modelId="{219FCF08-4C88-44A2-BB6B-F42D9BE838A2}" type="pres">
      <dgm:prSet presAssocID="{AEC504ED-63E6-48F0-A534-E8D47ED74C58}" presName="linear" presStyleCnt="0">
        <dgm:presLayoutVars>
          <dgm:dir/>
          <dgm:animLvl val="lvl"/>
          <dgm:resizeHandles val="exact"/>
        </dgm:presLayoutVars>
      </dgm:prSet>
      <dgm:spPr/>
    </dgm:pt>
    <dgm:pt modelId="{E8472C65-69E8-4A84-819F-108780E6BA56}" type="pres">
      <dgm:prSet presAssocID="{CEE8B56F-2A13-4F63-8BDD-4BCD135D5C39}" presName="parentLin" presStyleCnt="0"/>
      <dgm:spPr/>
    </dgm:pt>
    <dgm:pt modelId="{005FC23A-F64C-426D-8046-AF122E8C7B30}" type="pres">
      <dgm:prSet presAssocID="{CEE8B56F-2A13-4F63-8BDD-4BCD135D5C39}" presName="parentLeftMargin" presStyleLbl="node1" presStyleIdx="0" presStyleCnt="7"/>
      <dgm:spPr/>
    </dgm:pt>
    <dgm:pt modelId="{EB2ABC68-83EB-48BC-A38F-27C2D3326176}" type="pres">
      <dgm:prSet presAssocID="{CEE8B56F-2A13-4F63-8BDD-4BCD135D5C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2F9085A-EDE8-4F2F-8BCF-95948F502B4F}" type="pres">
      <dgm:prSet presAssocID="{CEE8B56F-2A13-4F63-8BDD-4BCD135D5C39}" presName="negativeSpace" presStyleCnt="0"/>
      <dgm:spPr/>
    </dgm:pt>
    <dgm:pt modelId="{B3B49143-7CE4-4CAB-8CFA-BAD1C1BB1BED}" type="pres">
      <dgm:prSet presAssocID="{CEE8B56F-2A13-4F63-8BDD-4BCD135D5C39}" presName="childText" presStyleLbl="conFgAcc1" presStyleIdx="0" presStyleCnt="7">
        <dgm:presLayoutVars>
          <dgm:bulletEnabled val="1"/>
        </dgm:presLayoutVars>
      </dgm:prSet>
      <dgm:spPr/>
    </dgm:pt>
    <dgm:pt modelId="{5C54C6CC-8538-4B58-A4AE-87F2089652AE}" type="pres">
      <dgm:prSet presAssocID="{615270B4-6F40-4F42-ACE6-1F4410439286}" presName="spaceBetweenRectangles" presStyleCnt="0"/>
      <dgm:spPr/>
    </dgm:pt>
    <dgm:pt modelId="{CF3F3477-B578-41E8-AD99-B0B776778AAE}" type="pres">
      <dgm:prSet presAssocID="{0DAA15F7-5401-4500-8006-098E5DEE0AEA}" presName="parentLin" presStyleCnt="0"/>
      <dgm:spPr/>
    </dgm:pt>
    <dgm:pt modelId="{41C2EB8C-A287-42E9-824D-DD559214A007}" type="pres">
      <dgm:prSet presAssocID="{0DAA15F7-5401-4500-8006-098E5DEE0AEA}" presName="parentLeftMargin" presStyleLbl="node1" presStyleIdx="0" presStyleCnt="7"/>
      <dgm:spPr/>
    </dgm:pt>
    <dgm:pt modelId="{D122B077-B2D4-488C-914D-ADB25FF16F4D}" type="pres">
      <dgm:prSet presAssocID="{0DAA15F7-5401-4500-8006-098E5DEE0AE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32AF8BC-5232-468D-826E-5532F3FA8185}" type="pres">
      <dgm:prSet presAssocID="{0DAA15F7-5401-4500-8006-098E5DEE0AEA}" presName="negativeSpace" presStyleCnt="0"/>
      <dgm:spPr/>
    </dgm:pt>
    <dgm:pt modelId="{1647D671-8998-46EA-A700-29CA0E0C4931}" type="pres">
      <dgm:prSet presAssocID="{0DAA15F7-5401-4500-8006-098E5DEE0AEA}" presName="childText" presStyleLbl="conFgAcc1" presStyleIdx="1" presStyleCnt="7">
        <dgm:presLayoutVars>
          <dgm:bulletEnabled val="1"/>
        </dgm:presLayoutVars>
      </dgm:prSet>
      <dgm:spPr/>
    </dgm:pt>
    <dgm:pt modelId="{649B3F40-6C88-469B-B735-DAEE1B788136}" type="pres">
      <dgm:prSet presAssocID="{A6F32D3F-F70E-4DFF-AF5E-C69464757660}" presName="spaceBetweenRectangles" presStyleCnt="0"/>
      <dgm:spPr/>
    </dgm:pt>
    <dgm:pt modelId="{AC370072-7CD0-44E2-8FD7-B90ECF7440F9}" type="pres">
      <dgm:prSet presAssocID="{5A78FAD6-7847-4437-8116-73EE7A21DE94}" presName="parentLin" presStyleCnt="0"/>
      <dgm:spPr/>
    </dgm:pt>
    <dgm:pt modelId="{5266BDFF-C6A9-4D6A-A3AB-0DF8AA89084B}" type="pres">
      <dgm:prSet presAssocID="{5A78FAD6-7847-4437-8116-73EE7A21DE94}" presName="parentLeftMargin" presStyleLbl="node1" presStyleIdx="1" presStyleCnt="7"/>
      <dgm:spPr/>
    </dgm:pt>
    <dgm:pt modelId="{5A9A3FD3-7589-4FEF-8E6E-D77081E329F4}" type="pres">
      <dgm:prSet presAssocID="{5A78FAD6-7847-4437-8116-73EE7A21DE9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9FE769-96DE-432C-8123-37696DAF5941}" type="pres">
      <dgm:prSet presAssocID="{5A78FAD6-7847-4437-8116-73EE7A21DE94}" presName="negativeSpace" presStyleCnt="0"/>
      <dgm:spPr/>
    </dgm:pt>
    <dgm:pt modelId="{D497AC29-EEC2-4171-A351-566164DE9B33}" type="pres">
      <dgm:prSet presAssocID="{5A78FAD6-7847-4437-8116-73EE7A21DE94}" presName="childText" presStyleLbl="conFgAcc1" presStyleIdx="2" presStyleCnt="7">
        <dgm:presLayoutVars>
          <dgm:bulletEnabled val="1"/>
        </dgm:presLayoutVars>
      </dgm:prSet>
      <dgm:spPr/>
    </dgm:pt>
    <dgm:pt modelId="{CFBF20F9-D3EE-4416-8B90-61275BA9A39A}" type="pres">
      <dgm:prSet presAssocID="{67CB83F2-DE8F-4F95-B76E-1B145509385C}" presName="spaceBetweenRectangles" presStyleCnt="0"/>
      <dgm:spPr/>
    </dgm:pt>
    <dgm:pt modelId="{58FCD858-1489-470E-AD80-472E7F1EA47E}" type="pres">
      <dgm:prSet presAssocID="{9A2845A9-2725-4535-8B69-081E4980FDA5}" presName="parentLin" presStyleCnt="0"/>
      <dgm:spPr/>
    </dgm:pt>
    <dgm:pt modelId="{903F63EA-F213-4C3D-B3F2-F9729D98D56E}" type="pres">
      <dgm:prSet presAssocID="{9A2845A9-2725-4535-8B69-081E4980FDA5}" presName="parentLeftMargin" presStyleLbl="node1" presStyleIdx="2" presStyleCnt="7"/>
      <dgm:spPr/>
    </dgm:pt>
    <dgm:pt modelId="{FC063D92-4E6E-48FF-BF48-2D0E0D13E432}" type="pres">
      <dgm:prSet presAssocID="{9A2845A9-2725-4535-8B69-081E4980FD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994EB95-5EAD-499B-B986-0D150BCDEDB5}" type="pres">
      <dgm:prSet presAssocID="{9A2845A9-2725-4535-8B69-081E4980FDA5}" presName="negativeSpace" presStyleCnt="0"/>
      <dgm:spPr/>
    </dgm:pt>
    <dgm:pt modelId="{29640819-7C34-4E75-84E5-48560A0CA6B1}" type="pres">
      <dgm:prSet presAssocID="{9A2845A9-2725-4535-8B69-081E4980FDA5}" presName="childText" presStyleLbl="conFgAcc1" presStyleIdx="3" presStyleCnt="7">
        <dgm:presLayoutVars>
          <dgm:bulletEnabled val="1"/>
        </dgm:presLayoutVars>
      </dgm:prSet>
      <dgm:spPr/>
    </dgm:pt>
    <dgm:pt modelId="{B78E518D-DA53-458C-A1C5-BE1D5B4BC230}" type="pres">
      <dgm:prSet presAssocID="{F97FB6AA-2BAB-4DBE-B6CA-73644BF0B594}" presName="spaceBetweenRectangles" presStyleCnt="0"/>
      <dgm:spPr/>
    </dgm:pt>
    <dgm:pt modelId="{ACB69CC8-9FBD-4B1F-A44A-1BB4C4ED36FC}" type="pres">
      <dgm:prSet presAssocID="{3C4B7973-571E-466A-8BF3-0E59007B4D20}" presName="parentLin" presStyleCnt="0"/>
      <dgm:spPr/>
    </dgm:pt>
    <dgm:pt modelId="{09959D60-9C94-403C-85E7-E22EF1832F4A}" type="pres">
      <dgm:prSet presAssocID="{3C4B7973-571E-466A-8BF3-0E59007B4D20}" presName="parentLeftMargin" presStyleLbl="node1" presStyleIdx="3" presStyleCnt="7"/>
      <dgm:spPr/>
    </dgm:pt>
    <dgm:pt modelId="{E378A155-5CC2-4ABC-9802-D4023C5B719E}" type="pres">
      <dgm:prSet presAssocID="{3C4B7973-571E-466A-8BF3-0E59007B4D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1F91A00-B395-4211-BFD2-BECAFFFEC919}" type="pres">
      <dgm:prSet presAssocID="{3C4B7973-571E-466A-8BF3-0E59007B4D20}" presName="negativeSpace" presStyleCnt="0"/>
      <dgm:spPr/>
    </dgm:pt>
    <dgm:pt modelId="{B76A7356-C091-484D-A24D-79EAEF670FD2}" type="pres">
      <dgm:prSet presAssocID="{3C4B7973-571E-466A-8BF3-0E59007B4D20}" presName="childText" presStyleLbl="conFgAcc1" presStyleIdx="4" presStyleCnt="7">
        <dgm:presLayoutVars>
          <dgm:bulletEnabled val="1"/>
        </dgm:presLayoutVars>
      </dgm:prSet>
      <dgm:spPr/>
    </dgm:pt>
    <dgm:pt modelId="{A3EDE68C-CA2A-44E5-B9E7-CF42B1ED14BC}" type="pres">
      <dgm:prSet presAssocID="{44FD7401-B3EB-4CF4-B039-1B1D2984AE22}" presName="spaceBetweenRectangles" presStyleCnt="0"/>
      <dgm:spPr/>
    </dgm:pt>
    <dgm:pt modelId="{56A7A8EA-7BEB-40C6-ABAC-B968CAD8A6B6}" type="pres">
      <dgm:prSet presAssocID="{3FCB81FB-6B3B-4C33-8DFE-16964E398DC1}" presName="parentLin" presStyleCnt="0"/>
      <dgm:spPr/>
    </dgm:pt>
    <dgm:pt modelId="{A263548C-6F99-417F-B0E8-0DB16AAA92CC}" type="pres">
      <dgm:prSet presAssocID="{3FCB81FB-6B3B-4C33-8DFE-16964E398DC1}" presName="parentLeftMargin" presStyleLbl="node1" presStyleIdx="4" presStyleCnt="7"/>
      <dgm:spPr/>
    </dgm:pt>
    <dgm:pt modelId="{DC2B18D6-60D0-424A-B8AE-6B3B92983F7C}" type="pres">
      <dgm:prSet presAssocID="{3FCB81FB-6B3B-4C33-8DFE-16964E398DC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CF159D0-78CF-439C-AE7D-A8660A2B9969}" type="pres">
      <dgm:prSet presAssocID="{3FCB81FB-6B3B-4C33-8DFE-16964E398DC1}" presName="negativeSpace" presStyleCnt="0"/>
      <dgm:spPr/>
    </dgm:pt>
    <dgm:pt modelId="{4DC0C1B3-FB8C-4657-A818-FC15A2286E2E}" type="pres">
      <dgm:prSet presAssocID="{3FCB81FB-6B3B-4C33-8DFE-16964E398DC1}" presName="childText" presStyleLbl="conFgAcc1" presStyleIdx="5" presStyleCnt="7">
        <dgm:presLayoutVars>
          <dgm:bulletEnabled val="1"/>
        </dgm:presLayoutVars>
      </dgm:prSet>
      <dgm:spPr/>
    </dgm:pt>
    <dgm:pt modelId="{AFB366F9-8028-4CE7-8EBF-4287CA1EC345}" type="pres">
      <dgm:prSet presAssocID="{ADE07A69-7DF0-4E75-A2BA-FDD1101DB83F}" presName="spaceBetweenRectangles" presStyleCnt="0"/>
      <dgm:spPr/>
    </dgm:pt>
    <dgm:pt modelId="{B71DE916-AACD-4954-9B64-A8EAD2B58F7D}" type="pres">
      <dgm:prSet presAssocID="{ECA3BBCE-DEFA-4784-9335-D4319162F9A2}" presName="parentLin" presStyleCnt="0"/>
      <dgm:spPr/>
    </dgm:pt>
    <dgm:pt modelId="{179589EF-EBD7-498D-991B-75A1A4CE004C}" type="pres">
      <dgm:prSet presAssocID="{ECA3BBCE-DEFA-4784-9335-D4319162F9A2}" presName="parentLeftMargin" presStyleLbl="node1" presStyleIdx="5" presStyleCnt="7"/>
      <dgm:spPr/>
    </dgm:pt>
    <dgm:pt modelId="{F4D5E780-63F5-414D-BA9B-399948C898DA}" type="pres">
      <dgm:prSet presAssocID="{ECA3BBCE-DEFA-4784-9335-D4319162F9A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80F24A1-D1AA-47FE-9E3C-FA7DD101D662}" type="pres">
      <dgm:prSet presAssocID="{ECA3BBCE-DEFA-4784-9335-D4319162F9A2}" presName="negativeSpace" presStyleCnt="0"/>
      <dgm:spPr/>
    </dgm:pt>
    <dgm:pt modelId="{158DF169-968D-4D85-8863-6A8375638956}" type="pres">
      <dgm:prSet presAssocID="{ECA3BBCE-DEFA-4784-9335-D4319162F9A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C5F2D01-EEBE-4F0D-BEF0-FA5BF5964F35}" srcId="{AEC504ED-63E6-48F0-A534-E8D47ED74C58}" destId="{CEE8B56F-2A13-4F63-8BDD-4BCD135D5C39}" srcOrd="0" destOrd="0" parTransId="{7F3E463E-1D63-4126-A9BF-3E9FFC16CCD5}" sibTransId="{615270B4-6F40-4F42-ACE6-1F4410439286}"/>
    <dgm:cxn modelId="{33214013-A86F-4C54-BB30-4401EB58FBA8}" type="presOf" srcId="{CEE8B56F-2A13-4F63-8BDD-4BCD135D5C39}" destId="{EB2ABC68-83EB-48BC-A38F-27C2D3326176}" srcOrd="1" destOrd="0" presId="urn:microsoft.com/office/officeart/2005/8/layout/list1"/>
    <dgm:cxn modelId="{7053BF15-9CED-4411-9A89-1B61E4469A63}" srcId="{AEC504ED-63E6-48F0-A534-E8D47ED74C58}" destId="{3FCB81FB-6B3B-4C33-8DFE-16964E398DC1}" srcOrd="5" destOrd="0" parTransId="{6D780CDC-02C5-46B1-BCAF-898B03295FBE}" sibTransId="{ADE07A69-7DF0-4E75-A2BA-FDD1101DB83F}"/>
    <dgm:cxn modelId="{0CC45D17-CBBC-4641-8A8F-A4648BCFA0D1}" type="presOf" srcId="{3FCB81FB-6B3B-4C33-8DFE-16964E398DC1}" destId="{A263548C-6F99-417F-B0E8-0DB16AAA92CC}" srcOrd="0" destOrd="0" presId="urn:microsoft.com/office/officeart/2005/8/layout/list1"/>
    <dgm:cxn modelId="{BA4D8717-0FF9-427C-B5E5-07949BA0C1A2}" type="presOf" srcId="{0DAA15F7-5401-4500-8006-098E5DEE0AEA}" destId="{D122B077-B2D4-488C-914D-ADB25FF16F4D}" srcOrd="1" destOrd="0" presId="urn:microsoft.com/office/officeart/2005/8/layout/list1"/>
    <dgm:cxn modelId="{EEDD4C1A-02F0-4D19-B44C-B2C2FDF6141A}" type="presOf" srcId="{AEC504ED-63E6-48F0-A534-E8D47ED74C58}" destId="{219FCF08-4C88-44A2-BB6B-F42D9BE838A2}" srcOrd="0" destOrd="0" presId="urn:microsoft.com/office/officeart/2005/8/layout/list1"/>
    <dgm:cxn modelId="{87226125-A977-4452-AF43-2ABC778F7A56}" type="presOf" srcId="{9A2845A9-2725-4535-8B69-081E4980FDA5}" destId="{FC063D92-4E6E-48FF-BF48-2D0E0D13E432}" srcOrd="1" destOrd="0" presId="urn:microsoft.com/office/officeart/2005/8/layout/list1"/>
    <dgm:cxn modelId="{B6989B25-6DDE-49C4-ACA5-DB74D49EDD73}" type="presOf" srcId="{ECA3BBCE-DEFA-4784-9335-D4319162F9A2}" destId="{179589EF-EBD7-498D-991B-75A1A4CE004C}" srcOrd="0" destOrd="0" presId="urn:microsoft.com/office/officeart/2005/8/layout/list1"/>
    <dgm:cxn modelId="{DDB23928-1CFD-4EE0-A615-A74B3381526C}" srcId="{AEC504ED-63E6-48F0-A534-E8D47ED74C58}" destId="{3C4B7973-571E-466A-8BF3-0E59007B4D20}" srcOrd="4" destOrd="0" parTransId="{7952D68B-4F95-411E-A416-EA9EB8FB8C3A}" sibTransId="{44FD7401-B3EB-4CF4-B039-1B1D2984AE22}"/>
    <dgm:cxn modelId="{632F1935-EB42-491D-A547-8DE6FC2C36E1}" srcId="{AEC504ED-63E6-48F0-A534-E8D47ED74C58}" destId="{5A78FAD6-7847-4437-8116-73EE7A21DE94}" srcOrd="2" destOrd="0" parTransId="{B1BF27FA-422D-4F40-964D-1223B9180B61}" sibTransId="{67CB83F2-DE8F-4F95-B76E-1B145509385C}"/>
    <dgm:cxn modelId="{ADA51738-4206-42AD-8F92-F0EB0D5A4E00}" type="presOf" srcId="{5A78FAD6-7847-4437-8116-73EE7A21DE94}" destId="{5266BDFF-C6A9-4D6A-A3AB-0DF8AA89084B}" srcOrd="0" destOrd="0" presId="urn:microsoft.com/office/officeart/2005/8/layout/list1"/>
    <dgm:cxn modelId="{CA450C3C-BC6A-4ED4-AC0A-23CB3319D830}" type="presOf" srcId="{9A2845A9-2725-4535-8B69-081E4980FDA5}" destId="{903F63EA-F213-4C3D-B3F2-F9729D98D56E}" srcOrd="0" destOrd="0" presId="urn:microsoft.com/office/officeart/2005/8/layout/list1"/>
    <dgm:cxn modelId="{5256996A-1BF5-4F97-A77C-DBA9306B99FB}" type="presOf" srcId="{5A78FAD6-7847-4437-8116-73EE7A21DE94}" destId="{5A9A3FD3-7589-4FEF-8E6E-D77081E329F4}" srcOrd="1" destOrd="0" presId="urn:microsoft.com/office/officeart/2005/8/layout/list1"/>
    <dgm:cxn modelId="{2E723555-4D08-4CC5-A143-58B2F0769895}" type="presOf" srcId="{CEE8B56F-2A13-4F63-8BDD-4BCD135D5C39}" destId="{005FC23A-F64C-426D-8046-AF122E8C7B30}" srcOrd="0" destOrd="0" presId="urn:microsoft.com/office/officeart/2005/8/layout/list1"/>
    <dgm:cxn modelId="{C14CB59F-FE42-4F01-BFC4-563D4058B6E7}" type="presOf" srcId="{0DAA15F7-5401-4500-8006-098E5DEE0AEA}" destId="{41C2EB8C-A287-42E9-824D-DD559214A007}" srcOrd="0" destOrd="0" presId="urn:microsoft.com/office/officeart/2005/8/layout/list1"/>
    <dgm:cxn modelId="{6FEAB2C4-53DD-40CC-AD7F-F8B4F4920F6A}" type="presOf" srcId="{3C4B7973-571E-466A-8BF3-0E59007B4D20}" destId="{E378A155-5CC2-4ABC-9802-D4023C5B719E}" srcOrd="1" destOrd="0" presId="urn:microsoft.com/office/officeart/2005/8/layout/list1"/>
    <dgm:cxn modelId="{BC962FD1-0179-471E-8409-77B14A0A34E1}" type="presOf" srcId="{3C4B7973-571E-466A-8BF3-0E59007B4D20}" destId="{09959D60-9C94-403C-85E7-E22EF1832F4A}" srcOrd="0" destOrd="0" presId="urn:microsoft.com/office/officeart/2005/8/layout/list1"/>
    <dgm:cxn modelId="{2707C8D1-8AF6-45CF-A02A-20AE8A123846}" srcId="{AEC504ED-63E6-48F0-A534-E8D47ED74C58}" destId="{9A2845A9-2725-4535-8B69-081E4980FDA5}" srcOrd="3" destOrd="0" parTransId="{6A481118-FD95-4D5A-B95C-D54E453F3C46}" sibTransId="{F97FB6AA-2BAB-4DBE-B6CA-73644BF0B594}"/>
    <dgm:cxn modelId="{29CCEAD5-85CB-41CA-A2E2-1BA91B338741}" type="presOf" srcId="{ECA3BBCE-DEFA-4784-9335-D4319162F9A2}" destId="{F4D5E780-63F5-414D-BA9B-399948C898DA}" srcOrd="1" destOrd="0" presId="urn:microsoft.com/office/officeart/2005/8/layout/list1"/>
    <dgm:cxn modelId="{5FC8DBE6-2D47-4FAB-844A-6F010DE89494}" type="presOf" srcId="{3FCB81FB-6B3B-4C33-8DFE-16964E398DC1}" destId="{DC2B18D6-60D0-424A-B8AE-6B3B92983F7C}" srcOrd="1" destOrd="0" presId="urn:microsoft.com/office/officeart/2005/8/layout/list1"/>
    <dgm:cxn modelId="{3FCF18EC-1BF9-4B6B-BBF1-BA09C6097231}" srcId="{AEC504ED-63E6-48F0-A534-E8D47ED74C58}" destId="{ECA3BBCE-DEFA-4784-9335-D4319162F9A2}" srcOrd="6" destOrd="0" parTransId="{5E1EB7A1-0FDD-4CCB-8472-01C42860F527}" sibTransId="{B47AD207-9BE6-43AD-9B9F-FCF04E04EA20}"/>
    <dgm:cxn modelId="{CD08C1ED-1B61-4A26-988E-1250EB73437D}" srcId="{AEC504ED-63E6-48F0-A534-E8D47ED74C58}" destId="{0DAA15F7-5401-4500-8006-098E5DEE0AEA}" srcOrd="1" destOrd="0" parTransId="{9910A0B6-9B31-42CE-85AA-D9039364E8FD}" sibTransId="{A6F32D3F-F70E-4DFF-AF5E-C69464757660}"/>
    <dgm:cxn modelId="{BD608234-5B62-48D6-A7FD-1C978D0CE58D}" type="presParOf" srcId="{219FCF08-4C88-44A2-BB6B-F42D9BE838A2}" destId="{E8472C65-69E8-4A84-819F-108780E6BA56}" srcOrd="0" destOrd="0" presId="urn:microsoft.com/office/officeart/2005/8/layout/list1"/>
    <dgm:cxn modelId="{57934477-1B8D-4106-BBC2-A51E9CDDA3CD}" type="presParOf" srcId="{E8472C65-69E8-4A84-819F-108780E6BA56}" destId="{005FC23A-F64C-426D-8046-AF122E8C7B30}" srcOrd="0" destOrd="0" presId="urn:microsoft.com/office/officeart/2005/8/layout/list1"/>
    <dgm:cxn modelId="{4D77186A-0B4E-452E-B49F-4DF4932ABCDB}" type="presParOf" srcId="{E8472C65-69E8-4A84-819F-108780E6BA56}" destId="{EB2ABC68-83EB-48BC-A38F-27C2D3326176}" srcOrd="1" destOrd="0" presId="urn:microsoft.com/office/officeart/2005/8/layout/list1"/>
    <dgm:cxn modelId="{8D866F2A-C687-4941-A95D-65804AF2277E}" type="presParOf" srcId="{219FCF08-4C88-44A2-BB6B-F42D9BE838A2}" destId="{A2F9085A-EDE8-4F2F-8BCF-95948F502B4F}" srcOrd="1" destOrd="0" presId="urn:microsoft.com/office/officeart/2005/8/layout/list1"/>
    <dgm:cxn modelId="{02617EC2-2430-4C60-8B25-6A1B786AA605}" type="presParOf" srcId="{219FCF08-4C88-44A2-BB6B-F42D9BE838A2}" destId="{B3B49143-7CE4-4CAB-8CFA-BAD1C1BB1BED}" srcOrd="2" destOrd="0" presId="urn:microsoft.com/office/officeart/2005/8/layout/list1"/>
    <dgm:cxn modelId="{8E02516D-35B5-4694-822C-08B18351E5E3}" type="presParOf" srcId="{219FCF08-4C88-44A2-BB6B-F42D9BE838A2}" destId="{5C54C6CC-8538-4B58-A4AE-87F2089652AE}" srcOrd="3" destOrd="0" presId="urn:microsoft.com/office/officeart/2005/8/layout/list1"/>
    <dgm:cxn modelId="{8C4CCE72-8497-488F-B6D9-15F3EBD41B6E}" type="presParOf" srcId="{219FCF08-4C88-44A2-BB6B-F42D9BE838A2}" destId="{CF3F3477-B578-41E8-AD99-B0B776778AAE}" srcOrd="4" destOrd="0" presId="urn:microsoft.com/office/officeart/2005/8/layout/list1"/>
    <dgm:cxn modelId="{B56D39EE-9F23-4C07-AA87-1830AE84549D}" type="presParOf" srcId="{CF3F3477-B578-41E8-AD99-B0B776778AAE}" destId="{41C2EB8C-A287-42E9-824D-DD559214A007}" srcOrd="0" destOrd="0" presId="urn:microsoft.com/office/officeart/2005/8/layout/list1"/>
    <dgm:cxn modelId="{D3C3C782-9CF1-4BE3-A8EB-4BFA7129EB3E}" type="presParOf" srcId="{CF3F3477-B578-41E8-AD99-B0B776778AAE}" destId="{D122B077-B2D4-488C-914D-ADB25FF16F4D}" srcOrd="1" destOrd="0" presId="urn:microsoft.com/office/officeart/2005/8/layout/list1"/>
    <dgm:cxn modelId="{BCC651E5-0ECD-4A35-80DE-8F7879177C1B}" type="presParOf" srcId="{219FCF08-4C88-44A2-BB6B-F42D9BE838A2}" destId="{232AF8BC-5232-468D-826E-5532F3FA8185}" srcOrd="5" destOrd="0" presId="urn:microsoft.com/office/officeart/2005/8/layout/list1"/>
    <dgm:cxn modelId="{9B68B3BD-FB4E-4733-B706-DD10209447D3}" type="presParOf" srcId="{219FCF08-4C88-44A2-BB6B-F42D9BE838A2}" destId="{1647D671-8998-46EA-A700-29CA0E0C4931}" srcOrd="6" destOrd="0" presId="urn:microsoft.com/office/officeart/2005/8/layout/list1"/>
    <dgm:cxn modelId="{C3619E4F-2721-4A51-8AD4-5E45738D1B2B}" type="presParOf" srcId="{219FCF08-4C88-44A2-BB6B-F42D9BE838A2}" destId="{649B3F40-6C88-469B-B735-DAEE1B788136}" srcOrd="7" destOrd="0" presId="urn:microsoft.com/office/officeart/2005/8/layout/list1"/>
    <dgm:cxn modelId="{13C427DA-D489-47BD-8BA0-08D8E6610962}" type="presParOf" srcId="{219FCF08-4C88-44A2-BB6B-F42D9BE838A2}" destId="{AC370072-7CD0-44E2-8FD7-B90ECF7440F9}" srcOrd="8" destOrd="0" presId="urn:microsoft.com/office/officeart/2005/8/layout/list1"/>
    <dgm:cxn modelId="{3EE412F6-F0D3-4DBB-8F4D-7CCAB3960EEE}" type="presParOf" srcId="{AC370072-7CD0-44E2-8FD7-B90ECF7440F9}" destId="{5266BDFF-C6A9-4D6A-A3AB-0DF8AA89084B}" srcOrd="0" destOrd="0" presId="urn:microsoft.com/office/officeart/2005/8/layout/list1"/>
    <dgm:cxn modelId="{877A2739-9C8D-4095-BFB4-293D213D7B7F}" type="presParOf" srcId="{AC370072-7CD0-44E2-8FD7-B90ECF7440F9}" destId="{5A9A3FD3-7589-4FEF-8E6E-D77081E329F4}" srcOrd="1" destOrd="0" presId="urn:microsoft.com/office/officeart/2005/8/layout/list1"/>
    <dgm:cxn modelId="{3BF9ED0B-BB76-4F34-A43D-BBAB72DCA956}" type="presParOf" srcId="{219FCF08-4C88-44A2-BB6B-F42D9BE838A2}" destId="{E29FE769-96DE-432C-8123-37696DAF5941}" srcOrd="9" destOrd="0" presId="urn:microsoft.com/office/officeart/2005/8/layout/list1"/>
    <dgm:cxn modelId="{9AEC1841-C62D-47A6-8DAF-99BD962ACC9A}" type="presParOf" srcId="{219FCF08-4C88-44A2-BB6B-F42D9BE838A2}" destId="{D497AC29-EEC2-4171-A351-566164DE9B33}" srcOrd="10" destOrd="0" presId="urn:microsoft.com/office/officeart/2005/8/layout/list1"/>
    <dgm:cxn modelId="{44C24056-F9C3-477F-BBCA-830A7D9E286D}" type="presParOf" srcId="{219FCF08-4C88-44A2-BB6B-F42D9BE838A2}" destId="{CFBF20F9-D3EE-4416-8B90-61275BA9A39A}" srcOrd="11" destOrd="0" presId="urn:microsoft.com/office/officeart/2005/8/layout/list1"/>
    <dgm:cxn modelId="{7EB5093D-135F-4ADE-B53A-A53E3BDAB24D}" type="presParOf" srcId="{219FCF08-4C88-44A2-BB6B-F42D9BE838A2}" destId="{58FCD858-1489-470E-AD80-472E7F1EA47E}" srcOrd="12" destOrd="0" presId="urn:microsoft.com/office/officeart/2005/8/layout/list1"/>
    <dgm:cxn modelId="{DE4484A1-EE06-4E0D-8D72-8495B577F5EF}" type="presParOf" srcId="{58FCD858-1489-470E-AD80-472E7F1EA47E}" destId="{903F63EA-F213-4C3D-B3F2-F9729D98D56E}" srcOrd="0" destOrd="0" presId="urn:microsoft.com/office/officeart/2005/8/layout/list1"/>
    <dgm:cxn modelId="{1D2F65FC-9AB0-4FCC-A9D3-5852AA17BF96}" type="presParOf" srcId="{58FCD858-1489-470E-AD80-472E7F1EA47E}" destId="{FC063D92-4E6E-48FF-BF48-2D0E0D13E432}" srcOrd="1" destOrd="0" presId="urn:microsoft.com/office/officeart/2005/8/layout/list1"/>
    <dgm:cxn modelId="{A4E9E2E4-8355-4EB2-A707-71A35224D932}" type="presParOf" srcId="{219FCF08-4C88-44A2-BB6B-F42D9BE838A2}" destId="{0994EB95-5EAD-499B-B986-0D150BCDEDB5}" srcOrd="13" destOrd="0" presId="urn:microsoft.com/office/officeart/2005/8/layout/list1"/>
    <dgm:cxn modelId="{03099309-3754-4B46-A388-11025A7963E5}" type="presParOf" srcId="{219FCF08-4C88-44A2-BB6B-F42D9BE838A2}" destId="{29640819-7C34-4E75-84E5-48560A0CA6B1}" srcOrd="14" destOrd="0" presId="urn:microsoft.com/office/officeart/2005/8/layout/list1"/>
    <dgm:cxn modelId="{1ACC7663-633C-4CC3-9848-765DAA23CA19}" type="presParOf" srcId="{219FCF08-4C88-44A2-BB6B-F42D9BE838A2}" destId="{B78E518D-DA53-458C-A1C5-BE1D5B4BC230}" srcOrd="15" destOrd="0" presId="urn:microsoft.com/office/officeart/2005/8/layout/list1"/>
    <dgm:cxn modelId="{6CE65B9D-1C6B-44FE-88C6-F813670C8411}" type="presParOf" srcId="{219FCF08-4C88-44A2-BB6B-F42D9BE838A2}" destId="{ACB69CC8-9FBD-4B1F-A44A-1BB4C4ED36FC}" srcOrd="16" destOrd="0" presId="urn:microsoft.com/office/officeart/2005/8/layout/list1"/>
    <dgm:cxn modelId="{A83541C0-E75A-4C08-BDC8-ADB18E3082B3}" type="presParOf" srcId="{ACB69CC8-9FBD-4B1F-A44A-1BB4C4ED36FC}" destId="{09959D60-9C94-403C-85E7-E22EF1832F4A}" srcOrd="0" destOrd="0" presId="urn:microsoft.com/office/officeart/2005/8/layout/list1"/>
    <dgm:cxn modelId="{C66E7DCF-1B21-4FB9-8F2F-E82E763B0417}" type="presParOf" srcId="{ACB69CC8-9FBD-4B1F-A44A-1BB4C4ED36FC}" destId="{E378A155-5CC2-4ABC-9802-D4023C5B719E}" srcOrd="1" destOrd="0" presId="urn:microsoft.com/office/officeart/2005/8/layout/list1"/>
    <dgm:cxn modelId="{9A50BF99-ECA5-4EC1-B90E-13980BAA17BC}" type="presParOf" srcId="{219FCF08-4C88-44A2-BB6B-F42D9BE838A2}" destId="{11F91A00-B395-4211-BFD2-BECAFFFEC919}" srcOrd="17" destOrd="0" presId="urn:microsoft.com/office/officeart/2005/8/layout/list1"/>
    <dgm:cxn modelId="{96BDAFF1-D110-471C-BBE4-FC9098F9BA55}" type="presParOf" srcId="{219FCF08-4C88-44A2-BB6B-F42D9BE838A2}" destId="{B76A7356-C091-484D-A24D-79EAEF670FD2}" srcOrd="18" destOrd="0" presId="urn:microsoft.com/office/officeart/2005/8/layout/list1"/>
    <dgm:cxn modelId="{A41465C1-B34B-4044-B970-0545623390E0}" type="presParOf" srcId="{219FCF08-4C88-44A2-BB6B-F42D9BE838A2}" destId="{A3EDE68C-CA2A-44E5-B9E7-CF42B1ED14BC}" srcOrd="19" destOrd="0" presId="urn:microsoft.com/office/officeart/2005/8/layout/list1"/>
    <dgm:cxn modelId="{09B4D214-248D-4304-9CD3-49CC5F5A442D}" type="presParOf" srcId="{219FCF08-4C88-44A2-BB6B-F42D9BE838A2}" destId="{56A7A8EA-7BEB-40C6-ABAC-B968CAD8A6B6}" srcOrd="20" destOrd="0" presId="urn:microsoft.com/office/officeart/2005/8/layout/list1"/>
    <dgm:cxn modelId="{C400BD0B-F67A-450F-8EA2-E6102031E09B}" type="presParOf" srcId="{56A7A8EA-7BEB-40C6-ABAC-B968CAD8A6B6}" destId="{A263548C-6F99-417F-B0E8-0DB16AAA92CC}" srcOrd="0" destOrd="0" presId="urn:microsoft.com/office/officeart/2005/8/layout/list1"/>
    <dgm:cxn modelId="{C7A1B051-4D14-4788-A933-5228E51B94A4}" type="presParOf" srcId="{56A7A8EA-7BEB-40C6-ABAC-B968CAD8A6B6}" destId="{DC2B18D6-60D0-424A-B8AE-6B3B92983F7C}" srcOrd="1" destOrd="0" presId="urn:microsoft.com/office/officeart/2005/8/layout/list1"/>
    <dgm:cxn modelId="{8AABF112-6300-4B77-BD6B-90F6D9D20D7B}" type="presParOf" srcId="{219FCF08-4C88-44A2-BB6B-F42D9BE838A2}" destId="{7CF159D0-78CF-439C-AE7D-A8660A2B9969}" srcOrd="21" destOrd="0" presId="urn:microsoft.com/office/officeart/2005/8/layout/list1"/>
    <dgm:cxn modelId="{1DDCDDF7-78E5-48E1-ADD5-BED54711F507}" type="presParOf" srcId="{219FCF08-4C88-44A2-BB6B-F42D9BE838A2}" destId="{4DC0C1B3-FB8C-4657-A818-FC15A2286E2E}" srcOrd="22" destOrd="0" presId="urn:microsoft.com/office/officeart/2005/8/layout/list1"/>
    <dgm:cxn modelId="{C478659F-5462-478F-9A5A-6B774E79F58A}" type="presParOf" srcId="{219FCF08-4C88-44A2-BB6B-F42D9BE838A2}" destId="{AFB366F9-8028-4CE7-8EBF-4287CA1EC345}" srcOrd="23" destOrd="0" presId="urn:microsoft.com/office/officeart/2005/8/layout/list1"/>
    <dgm:cxn modelId="{259C02BB-1861-495E-AC80-8227DE050B7F}" type="presParOf" srcId="{219FCF08-4C88-44A2-BB6B-F42D9BE838A2}" destId="{B71DE916-AACD-4954-9B64-A8EAD2B58F7D}" srcOrd="24" destOrd="0" presId="urn:microsoft.com/office/officeart/2005/8/layout/list1"/>
    <dgm:cxn modelId="{2A5B82A1-FF92-4359-ABEF-A6CB7E116C20}" type="presParOf" srcId="{B71DE916-AACD-4954-9B64-A8EAD2B58F7D}" destId="{179589EF-EBD7-498D-991B-75A1A4CE004C}" srcOrd="0" destOrd="0" presId="urn:microsoft.com/office/officeart/2005/8/layout/list1"/>
    <dgm:cxn modelId="{D1F6487F-C436-4398-ACD7-FB3BD35E789F}" type="presParOf" srcId="{B71DE916-AACD-4954-9B64-A8EAD2B58F7D}" destId="{F4D5E780-63F5-414D-BA9B-399948C898DA}" srcOrd="1" destOrd="0" presId="urn:microsoft.com/office/officeart/2005/8/layout/list1"/>
    <dgm:cxn modelId="{324FD0E8-80D1-4C8A-B916-414411E65A0C}" type="presParOf" srcId="{219FCF08-4C88-44A2-BB6B-F42D9BE838A2}" destId="{A80F24A1-D1AA-47FE-9E3C-FA7DD101D662}" srcOrd="25" destOrd="0" presId="urn:microsoft.com/office/officeart/2005/8/layout/list1"/>
    <dgm:cxn modelId="{61A5EFDB-378E-4338-B8C9-60761EA94BB2}" type="presParOf" srcId="{219FCF08-4C88-44A2-BB6B-F42D9BE838A2}" destId="{158DF169-968D-4D85-8863-6A837563895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49143-7CE4-4CAB-8CFA-BAD1C1BB1BED}">
      <dsp:nvSpPr>
        <dsp:cNvPr id="0" name=""/>
        <dsp:cNvSpPr/>
      </dsp:nvSpPr>
      <dsp:spPr>
        <a:xfrm>
          <a:off x="0" y="32485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ABC68-83EB-48BC-A38F-27C2D3326176}">
      <dsp:nvSpPr>
        <dsp:cNvPr id="0" name=""/>
        <dsp:cNvSpPr/>
      </dsp:nvSpPr>
      <dsp:spPr>
        <a:xfrm>
          <a:off x="333341" y="7393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vs Inference</a:t>
          </a:r>
        </a:p>
      </dsp:txBody>
      <dsp:txXfrm>
        <a:off x="357839" y="98437"/>
        <a:ext cx="4617787" cy="452844"/>
      </dsp:txXfrm>
    </dsp:sp>
    <dsp:sp modelId="{1647D671-8998-46EA-A700-29CA0E0C4931}">
      <dsp:nvSpPr>
        <dsp:cNvPr id="0" name=""/>
        <dsp:cNvSpPr/>
      </dsp:nvSpPr>
      <dsp:spPr>
        <a:xfrm>
          <a:off x="0" y="109597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2B077-B2D4-488C-914D-ADB25FF16F4D}">
      <dsp:nvSpPr>
        <dsp:cNvPr id="0" name=""/>
        <dsp:cNvSpPr/>
      </dsp:nvSpPr>
      <dsp:spPr>
        <a:xfrm>
          <a:off x="333341" y="84505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Convolutional Layer</a:t>
          </a:r>
        </a:p>
      </dsp:txBody>
      <dsp:txXfrm>
        <a:off x="357839" y="869557"/>
        <a:ext cx="4617787" cy="452844"/>
      </dsp:txXfrm>
    </dsp:sp>
    <dsp:sp modelId="{D497AC29-EEC2-4171-A351-566164DE9B33}">
      <dsp:nvSpPr>
        <dsp:cNvPr id="0" name=""/>
        <dsp:cNvSpPr/>
      </dsp:nvSpPr>
      <dsp:spPr>
        <a:xfrm>
          <a:off x="0" y="186709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A3FD3-7589-4FEF-8E6E-D77081E329F4}">
      <dsp:nvSpPr>
        <dsp:cNvPr id="0" name=""/>
        <dsp:cNvSpPr/>
      </dsp:nvSpPr>
      <dsp:spPr>
        <a:xfrm>
          <a:off x="333341" y="161617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Fully Connected Layer</a:t>
          </a:r>
        </a:p>
      </dsp:txBody>
      <dsp:txXfrm>
        <a:off x="357839" y="1640677"/>
        <a:ext cx="4617787" cy="452844"/>
      </dsp:txXfrm>
    </dsp:sp>
    <dsp:sp modelId="{29640819-7C34-4E75-84E5-48560A0CA6B1}">
      <dsp:nvSpPr>
        <dsp:cNvPr id="0" name=""/>
        <dsp:cNvSpPr/>
      </dsp:nvSpPr>
      <dsp:spPr>
        <a:xfrm>
          <a:off x="0" y="263821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63D92-4E6E-48FF-BF48-2D0E0D13E432}">
      <dsp:nvSpPr>
        <dsp:cNvPr id="0" name=""/>
        <dsp:cNvSpPr/>
      </dsp:nvSpPr>
      <dsp:spPr>
        <a:xfrm>
          <a:off x="333341" y="238729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Activation Layer</a:t>
          </a:r>
        </a:p>
      </dsp:txBody>
      <dsp:txXfrm>
        <a:off x="357839" y="2411797"/>
        <a:ext cx="4617787" cy="452844"/>
      </dsp:txXfrm>
    </dsp:sp>
    <dsp:sp modelId="{B76A7356-C091-484D-A24D-79EAEF670FD2}">
      <dsp:nvSpPr>
        <dsp:cNvPr id="0" name=""/>
        <dsp:cNvSpPr/>
      </dsp:nvSpPr>
      <dsp:spPr>
        <a:xfrm>
          <a:off x="0" y="340934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8A155-5CC2-4ABC-9802-D4023C5B719E}">
      <dsp:nvSpPr>
        <dsp:cNvPr id="0" name=""/>
        <dsp:cNvSpPr/>
      </dsp:nvSpPr>
      <dsp:spPr>
        <a:xfrm>
          <a:off x="333341" y="3158420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Homomorphic Vector-Matrix Multiplication</a:t>
          </a:r>
        </a:p>
      </dsp:txBody>
      <dsp:txXfrm>
        <a:off x="357839" y="3182918"/>
        <a:ext cx="4617787" cy="452844"/>
      </dsp:txXfrm>
    </dsp:sp>
    <dsp:sp modelId="{4DC0C1B3-FB8C-4657-A818-FC15A2286E2E}">
      <dsp:nvSpPr>
        <dsp:cNvPr id="0" name=""/>
        <dsp:cNvSpPr/>
      </dsp:nvSpPr>
      <dsp:spPr>
        <a:xfrm>
          <a:off x="0" y="418046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B18D6-60D0-424A-B8AE-6B3B92983F7C}">
      <dsp:nvSpPr>
        <dsp:cNvPr id="0" name=""/>
        <dsp:cNvSpPr/>
      </dsp:nvSpPr>
      <dsp:spPr>
        <a:xfrm>
          <a:off x="333341" y="3929540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Homomorphic Convolution</a:t>
          </a:r>
        </a:p>
      </dsp:txBody>
      <dsp:txXfrm>
        <a:off x="357839" y="3954038"/>
        <a:ext cx="4617787" cy="452844"/>
      </dsp:txXfrm>
    </dsp:sp>
    <dsp:sp modelId="{158DF169-968D-4D85-8863-6A8375638956}">
      <dsp:nvSpPr>
        <dsp:cNvPr id="0" name=""/>
        <dsp:cNvSpPr/>
      </dsp:nvSpPr>
      <dsp:spPr>
        <a:xfrm>
          <a:off x="0" y="495158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5E780-63F5-414D-BA9B-399948C898DA}">
      <dsp:nvSpPr>
        <dsp:cNvPr id="0" name=""/>
        <dsp:cNvSpPr/>
      </dsp:nvSpPr>
      <dsp:spPr>
        <a:xfrm>
          <a:off x="333341" y="4700660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357839" y="4725158"/>
        <a:ext cx="46177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6535-839A-464D-8351-3A6AB8F2E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6C39-D132-4720-AF90-43707A39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0A8C-2895-442A-93E2-6A5EC57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9DE3-1236-4893-897A-E83715FB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3943-FF18-446A-9CAE-15F6DA6B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70AF-B95C-4CF4-BF48-7C7B5CD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72A9-8DAC-424B-973E-07FC8944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B6D3-F922-4079-9E2F-960647B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300A-DEEF-4688-BFF4-00C75F3F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B477-113E-4094-B691-9502CF6D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C2083-447F-49AF-8D47-0458B0C4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4D1DA-427A-4C72-9DCF-49578CCA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608F-E795-424C-8DF9-07CF5B9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DA3E-F09A-4BF9-BA81-D89205AA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C7C0-06CC-441D-A357-7BCF4685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7D33-F767-42E3-BC8A-2A6A90CD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1156-22F5-4740-B9BF-508524FC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95A0-9B6B-4F92-B6DB-7543A1E2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1286-33C6-405B-81B1-9A12B005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A4EE-134C-4478-894B-424F3A9B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135-7FE5-4FA4-8426-DBE3AC7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F841-E1FB-40F3-9395-F4929122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1BD9-ACE4-49CE-B806-A61B2B2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028-D6FE-45B5-8B12-4F596A30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01EA-3DE2-4A7F-9DBE-905FDA1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0244-3294-4DF6-A8EB-0DF80EB4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A05F-62EC-4AD0-A2DC-24AA0AC1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C288D-F0CC-4E31-A609-5BF07031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EE14-0937-4D49-BAD4-9411261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B2AE-1576-4319-B2F5-CC51A0D7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1D3F-3F7F-4E85-A533-11F459CE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C93-81EB-4264-90E2-96B6B5E4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F883-D575-40A9-9625-D8154AE4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1466B-4BCC-4D10-901C-4DCFA0F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53670-3FED-4D10-AAC9-36B91CCF8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DA37-4FF4-4FA9-B5F0-719F0BB9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FAAF-0F76-4FD9-8F91-F819C3C9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0406E-BCE7-4897-BA87-AB7793E6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8F13-CBD4-4C9D-AF6F-81F0A957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9E9B-00AB-434D-B46B-EAB86C1E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551C9-F5A8-472E-87A3-75BCF43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D34D-7387-405B-B847-BDEFE328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117B1-1091-42D6-92C4-A193CF08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80A12-24DA-4837-B135-4F3A0A6E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BF60A-4F0A-4EFA-A9BE-17469915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A79C-B5A7-4FC2-B798-6940D23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0842-F367-41DA-81B7-EF24B3DF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358B-0DF5-4EF1-8E21-13D4C1DE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6893-A892-4E90-A9EB-222B4511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192F-E06B-4405-B3C0-3DF8D54C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CE30-9287-4EA6-95AD-DABA206E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405B-0F38-41A9-BA74-6C0F3910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795C-3D01-4F2A-BC16-3CBCECC3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062E1-85F5-4126-8BB1-9525DAA3E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C7A37-A2D3-49B1-B700-F3C43CF6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5A37-CC80-421F-95D4-FAEE360C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4A6B-A369-466B-82E9-034713F9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86450-63B5-43CA-B6EB-7A5FE562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78E0A-CF8F-4558-8ED3-8B4DDF9E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C2B4-B89E-47F9-9E2A-F55C3E92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3ACE-1F4E-494D-A817-0AF532D33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D7A0-7B7B-4F62-A36F-1334EC7F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50BD-8231-41D4-8A69-E5F808604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17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B3EC-B6D9-43A7-8890-3FE971D5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dirty="0"/>
              <a:t>Deep Learning and Homomorphic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07D8B-74C0-49A3-9C80-2E319DD42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Homomorphic Inference</a:t>
            </a:r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2D4AF55A-998D-47AF-84B2-72A45D914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1" r="2778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536854" y="0"/>
            <a:ext cx="51183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Homomorphic Convolution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1E18B8-CBDB-4D29-B654-427B2A73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53" y="1064028"/>
            <a:ext cx="7276894" cy="51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5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536854" y="0"/>
            <a:ext cx="51183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Homomorphic Convolution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4E567C6-6C2B-4E27-A8FD-95311BBF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60" y="1220877"/>
            <a:ext cx="5746279" cy="51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3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773210" y="0"/>
            <a:ext cx="46456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Implementation-Dataset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8C0ABA-FE1A-46DD-BDC7-F0E3424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52" y="771832"/>
            <a:ext cx="7085780" cy="53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D148D-8AC1-4815-97C0-15905BBAADED}"/>
              </a:ext>
            </a:extLst>
          </p:cNvPr>
          <p:cNvSpPr txBox="1"/>
          <p:nvPr/>
        </p:nvSpPr>
        <p:spPr>
          <a:xfrm>
            <a:off x="214098" y="953416"/>
            <a:ext cx="4661854" cy="2733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MNIST – 28x28 gray image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60,000 training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10,000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58332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790426" y="0"/>
            <a:ext cx="46111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Implementation -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CA645-28B1-4807-8DE5-0E1B0564FC75}"/>
              </a:ext>
            </a:extLst>
          </p:cNvPr>
          <p:cNvSpPr txBox="1"/>
          <p:nvPr/>
        </p:nvSpPr>
        <p:spPr>
          <a:xfrm>
            <a:off x="874959" y="630942"/>
            <a:ext cx="1044208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Conv:</a:t>
            </a:r>
            <a:r>
              <a:rPr lang="en-US" sz="2500" b="0" i="0" dirty="0">
                <a:effectLst/>
              </a:rPr>
              <a:t> Convolution with 4 kernels. Shape of the kernel is 7x7. Stride is 3.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Activation:</a:t>
            </a:r>
            <a:r>
              <a:rPr lang="en-US" sz="2500" b="0" i="0" dirty="0">
                <a:effectLst/>
              </a:rPr>
              <a:t> Square activation function.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FC layer 1:</a:t>
            </a:r>
            <a:r>
              <a:rPr lang="en-US" sz="2500" b="0" i="0" dirty="0">
                <a:effectLst/>
              </a:rPr>
              <a:t> Input size: 256. Output size: 64.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Activation:</a:t>
            </a:r>
            <a:r>
              <a:rPr lang="en-US" sz="2500" b="0" i="0" dirty="0">
                <a:effectLst/>
              </a:rPr>
              <a:t> Square activation function.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FC layer 2:</a:t>
            </a:r>
            <a:r>
              <a:rPr lang="en-US" sz="2500" b="0" i="0" dirty="0">
                <a:effectLst/>
              </a:rPr>
              <a:t> Input size: 64. Output size: 10.</a:t>
            </a:r>
          </a:p>
          <a:p>
            <a:pPr algn="l">
              <a:lnSpc>
                <a:spcPct val="200000"/>
              </a:lnSpc>
            </a:pPr>
            <a:r>
              <a:rPr lang="en-US" sz="2500" dirty="0"/>
              <a:t>Trained with Adam optimizer for 10 epochs and 32 batch size.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effectLst/>
              </a:rPr>
              <a:t>Test accuracy: 98%</a:t>
            </a:r>
          </a:p>
        </p:txBody>
      </p:sp>
    </p:spTree>
    <p:extLst>
      <p:ext uri="{BB962C8B-B14F-4D97-AF65-F5344CB8AC3E}">
        <p14:creationId xmlns:p14="http://schemas.microsoft.com/office/powerpoint/2010/main" val="117190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445590" y="0"/>
            <a:ext cx="53008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Implementation- HE params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CA645-28B1-4807-8DE5-0E1B0564FC75}"/>
              </a:ext>
            </a:extLst>
          </p:cNvPr>
          <p:cNvSpPr txBox="1"/>
          <p:nvPr/>
        </p:nvSpPr>
        <p:spPr>
          <a:xfrm>
            <a:off x="874959" y="2282532"/>
            <a:ext cx="1044208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Poly modulus degree: </a:t>
            </a:r>
            <a:r>
              <a:rPr lang="en-US" sz="2500" i="0" dirty="0">
                <a:effectLst/>
              </a:rPr>
              <a:t>8192</a:t>
            </a:r>
            <a:endParaRPr lang="en-US" sz="2500" b="0" i="0" dirty="0">
              <a:effectLst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Coeff modulus:</a:t>
            </a:r>
            <a:r>
              <a:rPr lang="en-US" sz="2500" b="0" i="0" dirty="0">
                <a:effectLst/>
              </a:rPr>
              <a:t> [</a:t>
            </a:r>
            <a:r>
              <a:rPr lang="fr-FR" sz="2500" b="0" i="0" dirty="0">
                <a:effectLst/>
              </a:rPr>
              <a:t>31, 26, 26, 26, 26, 26, 26, 31]</a:t>
            </a:r>
            <a:endParaRPr lang="en-US" sz="2500" b="0" i="0" dirty="0">
              <a:effectLst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</a:rPr>
              <a:t>Scale:</a:t>
            </a:r>
            <a:r>
              <a:rPr lang="en-US" sz="2500" b="0" i="0" dirty="0">
                <a:effectLst/>
              </a:rPr>
              <a:t> 26</a:t>
            </a:r>
          </a:p>
        </p:txBody>
      </p:sp>
    </p:spTree>
    <p:extLst>
      <p:ext uri="{BB962C8B-B14F-4D97-AF65-F5344CB8AC3E}">
        <p14:creationId xmlns:p14="http://schemas.microsoft.com/office/powerpoint/2010/main" val="373799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903336" y="0"/>
            <a:ext cx="43853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Implementation -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706C6-A291-4346-A544-62CDB8E68DB6}"/>
              </a:ext>
            </a:extLst>
          </p:cNvPr>
          <p:cNvSpPr txBox="1"/>
          <p:nvPr/>
        </p:nvSpPr>
        <p:spPr>
          <a:xfrm>
            <a:off x="471948" y="1101213"/>
            <a:ext cx="11476475" cy="450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Tenseal</a:t>
            </a:r>
            <a:r>
              <a:rPr lang="en-US" sz="2500" dirty="0"/>
              <a:t> – A  Library for Encrypted Tensor Operations Using Homomorphic Encryption.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Django – A python library for backend.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Pytorch</a:t>
            </a:r>
            <a:r>
              <a:rPr lang="en-US" sz="2500" dirty="0"/>
              <a:t> – Deep Learning Framework (for training model).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HTML/CSS/JS – For frontend.</a:t>
            </a:r>
          </a:p>
        </p:txBody>
      </p:sp>
    </p:spTree>
    <p:extLst>
      <p:ext uri="{BB962C8B-B14F-4D97-AF65-F5344CB8AC3E}">
        <p14:creationId xmlns:p14="http://schemas.microsoft.com/office/powerpoint/2010/main" val="321209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4757418" y="0"/>
            <a:ext cx="26772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Why </a:t>
            </a:r>
            <a:r>
              <a:rPr lang="en-US" sz="3500" dirty="0" err="1"/>
              <a:t>Tenseal</a:t>
            </a:r>
            <a:r>
              <a:rPr lang="en-US" sz="35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706C6-A291-4346-A544-62CDB8E68DB6}"/>
              </a:ext>
            </a:extLst>
          </p:cNvPr>
          <p:cNvSpPr txBox="1"/>
          <p:nvPr/>
        </p:nvSpPr>
        <p:spPr>
          <a:xfrm>
            <a:off x="324464" y="1445343"/>
            <a:ext cx="11543071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Best python wrapper for Microsoft Seal (C++).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built-in function to compute  homomorphic vector-matrix multiplication (limited to one ciphertext).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built-in function to compute homomorphic convolution (limited to one ciphertext).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be easily integrated within popular deep learning frameworks (</a:t>
            </a:r>
            <a:r>
              <a:rPr lang="en-US" sz="2000" dirty="0" err="1"/>
              <a:t>pytorch</a:t>
            </a:r>
            <a:r>
              <a:rPr lang="en-US" sz="2000" dirty="0"/>
              <a:t>, </a:t>
            </a:r>
            <a:r>
              <a:rPr lang="en-US" sz="2000" dirty="0" err="1"/>
              <a:t>tensorflow</a:t>
            </a:r>
            <a:r>
              <a:rPr lang="en-US" sz="2000"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17871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706C6-A291-4346-A544-62CDB8E68DB6}"/>
              </a:ext>
            </a:extLst>
          </p:cNvPr>
          <p:cNvSpPr txBox="1"/>
          <p:nvPr/>
        </p:nvSpPr>
        <p:spPr>
          <a:xfrm>
            <a:off x="324464" y="0"/>
            <a:ext cx="1154307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sz="5000" dirty="0"/>
              <a:t>DEMO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09D745-A097-411D-BA5B-F2F7A3F8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3706"/>
            <a:ext cx="12192000" cy="57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4034693" y="0"/>
            <a:ext cx="41226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There is no free lunch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706C6-A291-4346-A544-62CDB8E68DB6}"/>
              </a:ext>
            </a:extLst>
          </p:cNvPr>
          <p:cNvSpPr txBox="1"/>
          <p:nvPr/>
        </p:nvSpPr>
        <p:spPr>
          <a:xfrm>
            <a:off x="324464" y="2079400"/>
            <a:ext cx="11543071" cy="335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HE model is about 1000 times slower than Plain model.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Security trades with speed.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More security means less efficiency.</a:t>
            </a:r>
          </a:p>
        </p:txBody>
      </p:sp>
    </p:spTree>
    <p:extLst>
      <p:ext uri="{BB962C8B-B14F-4D97-AF65-F5344CB8AC3E}">
        <p14:creationId xmlns:p14="http://schemas.microsoft.com/office/powerpoint/2010/main" val="345010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2381534" y="1344304"/>
            <a:ext cx="7451678" cy="2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F7D35-C0AE-4B4E-9B77-248FC5200877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1B532EA-91A8-4891-8719-472FA7AE6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27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6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981C7-AA92-4A92-A000-E7E388E5A0D4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vs Inference</a:t>
            </a:r>
          </a:p>
        </p:txBody>
      </p:sp>
      <p:pic>
        <p:nvPicPr>
          <p:cNvPr id="1030" name="Picture 6" descr="Diagram&#10;&#10;Description automatically generated">
            <a:extLst>
              <a:ext uri="{FF2B5EF4-FFF2-40B4-BE49-F238E27FC236}">
                <a16:creationId xmlns:a16="http://schemas.microsoft.com/office/drawing/2014/main" id="{45E4CD6F-2D06-4F3D-B035-55AF63D8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44" y="1863801"/>
            <a:ext cx="10387711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FD614B-6549-43C3-9661-7141F8B2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67240"/>
              </p:ext>
            </p:extLst>
          </p:nvPr>
        </p:nvGraphicFramePr>
        <p:xfrm>
          <a:off x="272026" y="847486"/>
          <a:ext cx="2785806" cy="2289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301">
                  <a:extLst>
                    <a:ext uri="{9D8B030D-6E8A-4147-A177-3AD203B41FA5}">
                      <a16:colId xmlns:a16="http://schemas.microsoft.com/office/drawing/2014/main" val="22458239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085577789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3382212951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284943922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1722360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573747097"/>
                    </a:ext>
                  </a:extLst>
                </a:gridCol>
              </a:tblGrid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18577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2796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57969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83402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91388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181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61DB25-8C71-4311-A574-F31FE1E7D32F}"/>
              </a:ext>
            </a:extLst>
          </p:cNvPr>
          <p:cNvSpPr txBox="1"/>
          <p:nvPr/>
        </p:nvSpPr>
        <p:spPr>
          <a:xfrm>
            <a:off x="4901794" y="18300"/>
            <a:ext cx="23884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Convolution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DCDEB-2E80-4D36-9E36-BE0EEE137E33}"/>
              </a:ext>
            </a:extLst>
          </p:cNvPr>
          <p:cNvSpPr txBox="1"/>
          <p:nvPr/>
        </p:nvSpPr>
        <p:spPr>
          <a:xfrm>
            <a:off x="3121742" y="1753462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*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402EAE-D5A3-4FF0-B34F-CB797D5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9716"/>
              </p:ext>
            </p:extLst>
          </p:nvPr>
        </p:nvGraphicFramePr>
        <p:xfrm>
          <a:off x="3530618" y="1191038"/>
          <a:ext cx="1755858" cy="145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86">
                  <a:extLst>
                    <a:ext uri="{9D8B030D-6E8A-4147-A177-3AD203B41FA5}">
                      <a16:colId xmlns:a16="http://schemas.microsoft.com/office/drawing/2014/main" val="2989327440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3386757963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1234222973"/>
                    </a:ext>
                  </a:extLst>
                </a:gridCol>
              </a:tblGrid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0886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2168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885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05F47C-54C8-4DFD-BC55-FC9BC2DC15D7}"/>
              </a:ext>
            </a:extLst>
          </p:cNvPr>
          <p:cNvSpPr txBox="1"/>
          <p:nvPr/>
        </p:nvSpPr>
        <p:spPr>
          <a:xfrm>
            <a:off x="5508732" y="1676765"/>
            <a:ext cx="351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=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B550DA-0BE5-43B3-BB3B-21AED7D5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2963"/>
              </p:ext>
            </p:extLst>
          </p:nvPr>
        </p:nvGraphicFramePr>
        <p:xfrm>
          <a:off x="6096000" y="947798"/>
          <a:ext cx="2313856" cy="19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64">
                  <a:extLst>
                    <a:ext uri="{9D8B030D-6E8A-4147-A177-3AD203B41FA5}">
                      <a16:colId xmlns:a16="http://schemas.microsoft.com/office/drawing/2014/main" val="1229754126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064344173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1091724185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149195398"/>
                    </a:ext>
                  </a:extLst>
                </a:gridCol>
              </a:tblGrid>
              <a:tr h="48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33826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1239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953093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010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A695AD-BBC0-4D87-BFD6-CCB05F8F4242}"/>
              </a:ext>
            </a:extLst>
          </p:cNvPr>
          <p:cNvSpPr txBox="1"/>
          <p:nvPr/>
        </p:nvSpPr>
        <p:spPr>
          <a:xfrm>
            <a:off x="255639" y="3252743"/>
            <a:ext cx="7901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 = 0*1+1*0+2*(-1)+6*1+7*0+8*(-1)+2*1+3*0+4*(-1) = -6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7E50B9D-D875-4EBF-94D4-05FFC77C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93169"/>
              </p:ext>
            </p:extLst>
          </p:nvPr>
        </p:nvGraphicFramePr>
        <p:xfrm>
          <a:off x="255639" y="3785005"/>
          <a:ext cx="2802193" cy="2289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88">
                  <a:extLst>
                    <a:ext uri="{9D8B030D-6E8A-4147-A177-3AD203B41FA5}">
                      <a16:colId xmlns:a16="http://schemas.microsoft.com/office/drawing/2014/main" val="22458239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085577789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3382212951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284943922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1722360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573747097"/>
                    </a:ext>
                  </a:extLst>
                </a:gridCol>
              </a:tblGrid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18577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2796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57969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83402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91388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181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C84D82-AAE1-49E9-9EEA-4B696E0E60F0}"/>
              </a:ext>
            </a:extLst>
          </p:cNvPr>
          <p:cNvSpPr txBox="1"/>
          <p:nvPr/>
        </p:nvSpPr>
        <p:spPr>
          <a:xfrm>
            <a:off x="3121742" y="4690981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*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4C7F1D6-D256-47FF-9740-664212EB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4365"/>
              </p:ext>
            </p:extLst>
          </p:nvPr>
        </p:nvGraphicFramePr>
        <p:xfrm>
          <a:off x="3530618" y="4128557"/>
          <a:ext cx="1755858" cy="145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86">
                  <a:extLst>
                    <a:ext uri="{9D8B030D-6E8A-4147-A177-3AD203B41FA5}">
                      <a16:colId xmlns:a16="http://schemas.microsoft.com/office/drawing/2014/main" val="2989327440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3386757963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1234222973"/>
                    </a:ext>
                  </a:extLst>
                </a:gridCol>
              </a:tblGrid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0886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2168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885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C75333-5D2D-4526-884D-7CB41F90395A}"/>
              </a:ext>
            </a:extLst>
          </p:cNvPr>
          <p:cNvSpPr txBox="1"/>
          <p:nvPr/>
        </p:nvSpPr>
        <p:spPr>
          <a:xfrm>
            <a:off x="5508732" y="4614284"/>
            <a:ext cx="351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=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9CE0ADF-0F63-4CD7-B28A-0B7E292F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10400"/>
              </p:ext>
            </p:extLst>
          </p:nvPr>
        </p:nvGraphicFramePr>
        <p:xfrm>
          <a:off x="6096000" y="3885317"/>
          <a:ext cx="2313856" cy="19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64">
                  <a:extLst>
                    <a:ext uri="{9D8B030D-6E8A-4147-A177-3AD203B41FA5}">
                      <a16:colId xmlns:a16="http://schemas.microsoft.com/office/drawing/2014/main" val="1229754126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064344173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1091724185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149195398"/>
                    </a:ext>
                  </a:extLst>
                </a:gridCol>
              </a:tblGrid>
              <a:tr h="48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33826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1239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953093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0109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447200-57E3-4FEA-A0A3-812C14775A99}"/>
              </a:ext>
            </a:extLst>
          </p:cNvPr>
          <p:cNvSpPr txBox="1"/>
          <p:nvPr/>
        </p:nvSpPr>
        <p:spPr>
          <a:xfrm>
            <a:off x="255638" y="6136593"/>
            <a:ext cx="7901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 = 1*1+2*0+3*(-1)+7*1+8*0+9*(-1)+3*1+4*0+5*(-1) = 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E6FA6-7E02-4379-9454-C848023D3EE6}"/>
              </a:ext>
            </a:extLst>
          </p:cNvPr>
          <p:cNvSpPr txBox="1"/>
          <p:nvPr/>
        </p:nvSpPr>
        <p:spPr>
          <a:xfrm>
            <a:off x="9448801" y="3113529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Stride is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AC557-0DBE-4CC5-B0FB-C1AFEB000A40}"/>
              </a:ext>
            </a:extLst>
          </p:cNvPr>
          <p:cNvCxnSpPr>
            <a:endCxn id="15" idx="0"/>
          </p:cNvCxnSpPr>
          <p:nvPr/>
        </p:nvCxnSpPr>
        <p:spPr>
          <a:xfrm>
            <a:off x="8632723" y="1504335"/>
            <a:ext cx="1800483" cy="1609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B2EC6E-BD44-4B9B-A3CB-32D08C64D891}"/>
              </a:ext>
            </a:extLst>
          </p:cNvPr>
          <p:cNvCxnSpPr>
            <a:endCxn id="15" idx="2"/>
          </p:cNvCxnSpPr>
          <p:nvPr/>
        </p:nvCxnSpPr>
        <p:spPr>
          <a:xfrm flipV="1">
            <a:off x="8711381" y="3744471"/>
            <a:ext cx="1721825" cy="14235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1AD44A-A326-47B6-A82E-E47F03FDF1C7}"/>
              </a:ext>
            </a:extLst>
          </p:cNvPr>
          <p:cNvSpPr txBox="1"/>
          <p:nvPr/>
        </p:nvSpPr>
        <p:spPr>
          <a:xfrm>
            <a:off x="3466708" y="2663442"/>
            <a:ext cx="19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/ Kernel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EEF9A-82C5-45CF-841F-F393025DAF56}"/>
              </a:ext>
            </a:extLst>
          </p:cNvPr>
          <p:cNvSpPr txBox="1"/>
          <p:nvPr/>
        </p:nvSpPr>
        <p:spPr>
          <a:xfrm>
            <a:off x="3530618" y="5564952"/>
            <a:ext cx="19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/ Kernel</a:t>
            </a:r>
          </a:p>
        </p:txBody>
      </p:sp>
    </p:spTree>
    <p:extLst>
      <p:ext uri="{BB962C8B-B14F-4D97-AF65-F5344CB8AC3E}">
        <p14:creationId xmlns:p14="http://schemas.microsoft.com/office/powerpoint/2010/main" val="10078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FD614B-6549-43C3-9661-7141F8B2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77440"/>
              </p:ext>
            </p:extLst>
          </p:nvPr>
        </p:nvGraphicFramePr>
        <p:xfrm>
          <a:off x="272026" y="847486"/>
          <a:ext cx="2785806" cy="2289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301">
                  <a:extLst>
                    <a:ext uri="{9D8B030D-6E8A-4147-A177-3AD203B41FA5}">
                      <a16:colId xmlns:a16="http://schemas.microsoft.com/office/drawing/2014/main" val="22458239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085577789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3382212951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284943922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1722360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573747097"/>
                    </a:ext>
                  </a:extLst>
                </a:gridCol>
              </a:tblGrid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18577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2796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57969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83402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91388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181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CDCDEB-2E80-4D36-9E36-BE0EEE137E33}"/>
              </a:ext>
            </a:extLst>
          </p:cNvPr>
          <p:cNvSpPr txBox="1"/>
          <p:nvPr/>
        </p:nvSpPr>
        <p:spPr>
          <a:xfrm>
            <a:off x="3121742" y="1753462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*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402EAE-D5A3-4FF0-B34F-CB797D5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94157"/>
              </p:ext>
            </p:extLst>
          </p:nvPr>
        </p:nvGraphicFramePr>
        <p:xfrm>
          <a:off x="3530618" y="1191038"/>
          <a:ext cx="1755858" cy="145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86">
                  <a:extLst>
                    <a:ext uri="{9D8B030D-6E8A-4147-A177-3AD203B41FA5}">
                      <a16:colId xmlns:a16="http://schemas.microsoft.com/office/drawing/2014/main" val="2989327440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3386757963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1234222973"/>
                    </a:ext>
                  </a:extLst>
                </a:gridCol>
              </a:tblGrid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0886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2168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885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05F47C-54C8-4DFD-BC55-FC9BC2DC15D7}"/>
              </a:ext>
            </a:extLst>
          </p:cNvPr>
          <p:cNvSpPr txBox="1"/>
          <p:nvPr/>
        </p:nvSpPr>
        <p:spPr>
          <a:xfrm>
            <a:off x="5508732" y="1676765"/>
            <a:ext cx="351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=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B550DA-0BE5-43B3-BB3B-21AED7D5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88766"/>
              </p:ext>
            </p:extLst>
          </p:nvPr>
        </p:nvGraphicFramePr>
        <p:xfrm>
          <a:off x="6238794" y="1423957"/>
          <a:ext cx="1156928" cy="97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64">
                  <a:extLst>
                    <a:ext uri="{9D8B030D-6E8A-4147-A177-3AD203B41FA5}">
                      <a16:colId xmlns:a16="http://schemas.microsoft.com/office/drawing/2014/main" val="1229754126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064344173"/>
                    </a:ext>
                  </a:extLst>
                </a:gridCol>
              </a:tblGrid>
              <a:tr h="48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33826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12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A695AD-BBC0-4D87-BFD6-CCB05F8F4242}"/>
              </a:ext>
            </a:extLst>
          </p:cNvPr>
          <p:cNvSpPr txBox="1"/>
          <p:nvPr/>
        </p:nvSpPr>
        <p:spPr>
          <a:xfrm>
            <a:off x="255639" y="3252743"/>
            <a:ext cx="7901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 = 0*1+1*0+2*(-1)+6*1+7*0+8*(-1)+2*1+3*0+4*(-1) = -6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7E50B9D-D875-4EBF-94D4-05FFC77C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04094"/>
              </p:ext>
            </p:extLst>
          </p:nvPr>
        </p:nvGraphicFramePr>
        <p:xfrm>
          <a:off x="255639" y="3785005"/>
          <a:ext cx="2802193" cy="2289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88">
                  <a:extLst>
                    <a:ext uri="{9D8B030D-6E8A-4147-A177-3AD203B41FA5}">
                      <a16:colId xmlns:a16="http://schemas.microsoft.com/office/drawing/2014/main" val="22458239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085577789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3382212951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284943922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2172236060"/>
                    </a:ext>
                  </a:extLst>
                </a:gridCol>
                <a:gridCol w="464301">
                  <a:extLst>
                    <a:ext uri="{9D8B030D-6E8A-4147-A177-3AD203B41FA5}">
                      <a16:colId xmlns:a16="http://schemas.microsoft.com/office/drawing/2014/main" val="1573747097"/>
                    </a:ext>
                  </a:extLst>
                </a:gridCol>
              </a:tblGrid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18577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2796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57969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83402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91388"/>
                  </a:ext>
                </a:extLst>
              </a:tr>
              <a:tr h="381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181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C84D82-AAE1-49E9-9EEA-4B696E0E60F0}"/>
              </a:ext>
            </a:extLst>
          </p:cNvPr>
          <p:cNvSpPr txBox="1"/>
          <p:nvPr/>
        </p:nvSpPr>
        <p:spPr>
          <a:xfrm>
            <a:off x="3121742" y="4690981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*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4C7F1D6-D256-47FF-9740-664212EB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49534"/>
              </p:ext>
            </p:extLst>
          </p:nvPr>
        </p:nvGraphicFramePr>
        <p:xfrm>
          <a:off x="3530618" y="4128557"/>
          <a:ext cx="1755858" cy="145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86">
                  <a:extLst>
                    <a:ext uri="{9D8B030D-6E8A-4147-A177-3AD203B41FA5}">
                      <a16:colId xmlns:a16="http://schemas.microsoft.com/office/drawing/2014/main" val="2989327440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3386757963"/>
                    </a:ext>
                  </a:extLst>
                </a:gridCol>
                <a:gridCol w="585286">
                  <a:extLst>
                    <a:ext uri="{9D8B030D-6E8A-4147-A177-3AD203B41FA5}">
                      <a16:colId xmlns:a16="http://schemas.microsoft.com/office/drawing/2014/main" val="1234222973"/>
                    </a:ext>
                  </a:extLst>
                </a:gridCol>
              </a:tblGrid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0886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21686"/>
                  </a:ext>
                </a:extLst>
              </a:tr>
              <a:tr h="48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885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C75333-5D2D-4526-884D-7CB41F90395A}"/>
              </a:ext>
            </a:extLst>
          </p:cNvPr>
          <p:cNvSpPr txBox="1"/>
          <p:nvPr/>
        </p:nvSpPr>
        <p:spPr>
          <a:xfrm>
            <a:off x="5508732" y="4614284"/>
            <a:ext cx="351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=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9CE0ADF-0F63-4CD7-B28A-0B7E292F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2598"/>
              </p:ext>
            </p:extLst>
          </p:nvPr>
        </p:nvGraphicFramePr>
        <p:xfrm>
          <a:off x="6238794" y="4364631"/>
          <a:ext cx="1156928" cy="97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64">
                  <a:extLst>
                    <a:ext uri="{9D8B030D-6E8A-4147-A177-3AD203B41FA5}">
                      <a16:colId xmlns:a16="http://schemas.microsoft.com/office/drawing/2014/main" val="1229754126"/>
                    </a:ext>
                  </a:extLst>
                </a:gridCol>
                <a:gridCol w="578464">
                  <a:extLst>
                    <a:ext uri="{9D8B030D-6E8A-4147-A177-3AD203B41FA5}">
                      <a16:colId xmlns:a16="http://schemas.microsoft.com/office/drawing/2014/main" val="4064344173"/>
                    </a:ext>
                  </a:extLst>
                </a:gridCol>
              </a:tblGrid>
              <a:tr h="48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33826"/>
                  </a:ext>
                </a:extLst>
              </a:tr>
              <a:tr h="4881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12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447200-57E3-4FEA-A0A3-812C14775A99}"/>
              </a:ext>
            </a:extLst>
          </p:cNvPr>
          <p:cNvSpPr txBox="1"/>
          <p:nvPr/>
        </p:nvSpPr>
        <p:spPr>
          <a:xfrm>
            <a:off x="255638" y="6136593"/>
            <a:ext cx="7901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 = 2*1+3*0+4*(-1)+8*1+9*0+0*(-1)+4*1+5*0+6*(-1)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E6FA6-7E02-4379-9454-C848023D3EE6}"/>
              </a:ext>
            </a:extLst>
          </p:cNvPr>
          <p:cNvSpPr txBox="1"/>
          <p:nvPr/>
        </p:nvSpPr>
        <p:spPr>
          <a:xfrm>
            <a:off x="9134170" y="3033166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Stride is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AC557-0DBE-4CC5-B0FB-C1AFEB000A40}"/>
              </a:ext>
            </a:extLst>
          </p:cNvPr>
          <p:cNvCxnSpPr>
            <a:cxnSpLocks/>
          </p:cNvCxnSpPr>
          <p:nvPr/>
        </p:nvCxnSpPr>
        <p:spPr>
          <a:xfrm>
            <a:off x="7493650" y="1695740"/>
            <a:ext cx="1955151" cy="1257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B2EC6E-BD44-4B9B-A3CB-32D08C64D891}"/>
              </a:ext>
            </a:extLst>
          </p:cNvPr>
          <p:cNvCxnSpPr>
            <a:cxnSpLocks/>
          </p:cNvCxnSpPr>
          <p:nvPr/>
        </p:nvCxnSpPr>
        <p:spPr>
          <a:xfrm flipV="1">
            <a:off x="7773879" y="3744471"/>
            <a:ext cx="1721825" cy="14235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A47DFF-46AD-4912-AADC-80E77C93A982}"/>
              </a:ext>
            </a:extLst>
          </p:cNvPr>
          <p:cNvSpPr txBox="1"/>
          <p:nvPr/>
        </p:nvSpPr>
        <p:spPr>
          <a:xfrm>
            <a:off x="4901794" y="18300"/>
            <a:ext cx="23884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Convolution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1CDEC-E781-4733-BA57-A4E2531DC5A8}"/>
              </a:ext>
            </a:extLst>
          </p:cNvPr>
          <p:cNvSpPr txBox="1"/>
          <p:nvPr/>
        </p:nvSpPr>
        <p:spPr>
          <a:xfrm>
            <a:off x="3466708" y="2663442"/>
            <a:ext cx="19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/ Kernel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0D83C-1542-4DE7-8CB5-CB549D8E4A6F}"/>
              </a:ext>
            </a:extLst>
          </p:cNvPr>
          <p:cNvSpPr txBox="1"/>
          <p:nvPr/>
        </p:nvSpPr>
        <p:spPr>
          <a:xfrm>
            <a:off x="3530618" y="5564952"/>
            <a:ext cx="19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/ Kernel</a:t>
            </a:r>
          </a:p>
        </p:txBody>
      </p:sp>
    </p:spTree>
    <p:extLst>
      <p:ext uri="{BB962C8B-B14F-4D97-AF65-F5344CB8AC3E}">
        <p14:creationId xmlns:p14="http://schemas.microsoft.com/office/powerpoint/2010/main" val="24764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438029" y="0"/>
            <a:ext cx="53159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Fully Connected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51966-0B31-4814-9CAB-2EDC9ECE5AA5}"/>
              </a:ext>
            </a:extLst>
          </p:cNvPr>
          <p:cNvSpPr txBox="1"/>
          <p:nvPr/>
        </p:nvSpPr>
        <p:spPr>
          <a:xfrm>
            <a:off x="771625" y="1585337"/>
            <a:ext cx="104394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It is simply a matrix multiplication.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The input is flattened to 1D before feeding to the layer.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411A5-D28D-4477-93ED-49577F8D166C}"/>
                  </a:ext>
                </a:extLst>
              </p:cNvPr>
              <p:cNvSpPr txBox="1"/>
              <p:nvPr/>
            </p:nvSpPr>
            <p:spPr>
              <a:xfrm>
                <a:off x="3257796" y="3016786"/>
                <a:ext cx="5676408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500" dirty="0"/>
                  <a:t>W – weights of the layer, x – the input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411A5-D28D-4477-93ED-49577F8D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6" y="3016786"/>
                <a:ext cx="5676408" cy="2139047"/>
              </a:xfrm>
              <a:prstGeom prst="rect">
                <a:avLst/>
              </a:prstGeom>
              <a:blipFill>
                <a:blip r:embed="rId2"/>
                <a:stretch>
                  <a:fillRect l="-1717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4132707" y="0"/>
            <a:ext cx="392658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Activation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51966-0B31-4814-9CAB-2EDC9ECE5AA5}"/>
              </a:ext>
            </a:extLst>
          </p:cNvPr>
          <p:cNvSpPr txBox="1"/>
          <p:nvPr/>
        </p:nvSpPr>
        <p:spPr>
          <a:xfrm>
            <a:off x="260347" y="1071225"/>
            <a:ext cx="9208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Usually after each layer, a non-linear function is applied.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0EE8CA-2294-437C-ABF4-22DE8258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56" y="2053245"/>
            <a:ext cx="27908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8D94B34-EB63-4A4A-A296-945759BF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31" y="2053245"/>
            <a:ext cx="3409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B9BA63-97FF-468B-8FFF-1DF1E0B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43" y="3183955"/>
            <a:ext cx="26765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AA2EBDB-0504-4316-9FF4-0E2EAAAE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43" y="3079345"/>
            <a:ext cx="2990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359B1-DFB9-46A3-98D0-0003C4B977F8}"/>
              </a:ext>
            </a:extLst>
          </p:cNvPr>
          <p:cNvSpPr txBox="1"/>
          <p:nvPr/>
        </p:nvSpPr>
        <p:spPr>
          <a:xfrm>
            <a:off x="160334" y="4393189"/>
            <a:ext cx="108254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None of these functions are supported in Homomorphic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This is because in HE only addition and multiplication operations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28401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2058850" y="0"/>
            <a:ext cx="80743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Homomorphic Vector-Matrix Multiplication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C4F76C-B8BA-42B2-B896-FE8DDBD1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71" y="889933"/>
            <a:ext cx="6981257" cy="507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0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F2A4-57A7-4D80-9150-B83A891BD36A}"/>
              </a:ext>
            </a:extLst>
          </p:cNvPr>
          <p:cNvSpPr txBox="1"/>
          <p:nvPr/>
        </p:nvSpPr>
        <p:spPr>
          <a:xfrm>
            <a:off x="3536853" y="0"/>
            <a:ext cx="51183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Homomorphic Convolution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266627E-5DA7-4796-85E8-0772721F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63" y="855408"/>
            <a:ext cx="6046473" cy="56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653</Words>
  <Application>Microsoft Office PowerPoint</Application>
  <PresentationFormat>Widescreen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Deep Learning and Homomorphic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Homomorphic Encryption</dc:title>
  <dc:creator>(학생) ELKHAN ISMAYILZADA (컴퓨터공학과)</dc:creator>
  <cp:lastModifiedBy>(학생) ELKHAN ISMAYILZADA (컴퓨터공학과)</cp:lastModifiedBy>
  <cp:revision>7</cp:revision>
  <dcterms:created xsi:type="dcterms:W3CDTF">2021-12-03T13:07:05Z</dcterms:created>
  <dcterms:modified xsi:type="dcterms:W3CDTF">2021-12-05T14:37:07Z</dcterms:modified>
</cp:coreProperties>
</file>