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7"/>
  </p:notesMasterIdLst>
  <p:sldIdLst>
    <p:sldId id="256" r:id="rId2"/>
    <p:sldId id="259" r:id="rId3"/>
    <p:sldId id="333" r:id="rId4"/>
    <p:sldId id="335" r:id="rId5"/>
    <p:sldId id="336" r:id="rId6"/>
    <p:sldId id="337" r:id="rId7"/>
    <p:sldId id="338" r:id="rId8"/>
    <p:sldId id="339" r:id="rId9"/>
    <p:sldId id="342" r:id="rId10"/>
    <p:sldId id="341" r:id="rId11"/>
    <p:sldId id="340" r:id="rId12"/>
    <p:sldId id="343" r:id="rId13"/>
    <p:sldId id="345" r:id="rId14"/>
    <p:sldId id="344" r:id="rId15"/>
    <p:sldId id="346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Berlin Sans FB Demi" panose="020E0802020502020306" pitchFamily="34" charset="0"/>
      <p:bold r:id="rId19"/>
    </p:embeddedFont>
    <p:embeddedFont>
      <p:font typeface="Darker Grotesque" panose="020B0604020202020204" charset="0"/>
      <p:regular r:id="rId20"/>
      <p:bold r:id="rId21"/>
    </p:embeddedFont>
    <p:embeddedFont>
      <p:font typeface="Darker Grotesque Medium" panose="020B0604020202020204" charset="0"/>
      <p:regular r:id="rId22"/>
      <p:bold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9CA683-3FDB-4D25-B78C-DE705E38E5D9}">
  <a:tblStyle styleId="{9D9CA683-3FDB-4D25-B78C-DE705E38E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5876;p66">
            <a:extLst>
              <a:ext uri="{FF2B5EF4-FFF2-40B4-BE49-F238E27FC236}">
                <a16:creationId xmlns:a16="http://schemas.microsoft.com/office/drawing/2014/main" id="{2610364D-A970-7C57-B2CD-816E7017B0DD}"/>
              </a:ext>
            </a:extLst>
          </p:cNvPr>
          <p:cNvGrpSpPr/>
          <p:nvPr/>
        </p:nvGrpSpPr>
        <p:grpSpPr>
          <a:xfrm>
            <a:off x="5464341" y="1912564"/>
            <a:ext cx="1857860" cy="1405886"/>
            <a:chOff x="1134323" y="174550"/>
            <a:chExt cx="5332986" cy="5329859"/>
          </a:xfrm>
        </p:grpSpPr>
        <p:sp>
          <p:nvSpPr>
            <p:cNvPr id="1181" name="Google Shape;5877;p66">
              <a:extLst>
                <a:ext uri="{FF2B5EF4-FFF2-40B4-BE49-F238E27FC236}">
                  <a16:creationId xmlns:a16="http://schemas.microsoft.com/office/drawing/2014/main" id="{0BEB5593-ED41-DCC6-ADE9-9392595E72C1}"/>
                </a:ext>
              </a:extLst>
            </p:cNvPr>
            <p:cNvSpPr/>
            <p:nvPr/>
          </p:nvSpPr>
          <p:spPr>
            <a:xfrm>
              <a:off x="1190197" y="238127"/>
              <a:ext cx="5212060" cy="521208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0" y="0"/>
                  </a:moveTo>
                  <a:lnTo>
                    <a:pt x="0" y="208483"/>
                  </a:lnTo>
                  <a:lnTo>
                    <a:pt x="208482" y="208483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2" name="Google Shape;5878;p66">
              <a:extLst>
                <a:ext uri="{FF2B5EF4-FFF2-40B4-BE49-F238E27FC236}">
                  <a16:creationId xmlns:a16="http://schemas.microsoft.com/office/drawing/2014/main" id="{2D43D37E-7FEC-A0B3-0334-9D752C94F573}"/>
                </a:ext>
              </a:extLst>
            </p:cNvPr>
            <p:cNvSpPr/>
            <p:nvPr/>
          </p:nvSpPr>
          <p:spPr>
            <a:xfrm>
              <a:off x="1190197" y="4144555"/>
              <a:ext cx="1355972" cy="1305652"/>
            </a:xfrm>
            <a:custGeom>
              <a:avLst/>
              <a:gdLst/>
              <a:ahLst/>
              <a:cxnLst/>
              <a:rect l="l" t="t" r="r" b="b"/>
              <a:pathLst>
                <a:path w="54239" h="52226" extrusionOk="0">
                  <a:moveTo>
                    <a:pt x="35984" y="1"/>
                  </a:moveTo>
                  <a:cubicBezTo>
                    <a:pt x="34330" y="1"/>
                    <a:pt x="32425" y="3291"/>
                    <a:pt x="31556" y="4058"/>
                  </a:cubicBezTo>
                  <a:cubicBezTo>
                    <a:pt x="30924" y="4619"/>
                    <a:pt x="30169" y="4820"/>
                    <a:pt x="29379" y="4820"/>
                  </a:cubicBezTo>
                  <a:cubicBezTo>
                    <a:pt x="28291" y="4820"/>
                    <a:pt x="27137" y="4439"/>
                    <a:pt x="26152" y="4091"/>
                  </a:cubicBezTo>
                  <a:cubicBezTo>
                    <a:pt x="25800" y="3980"/>
                    <a:pt x="25664" y="3858"/>
                    <a:pt x="25469" y="3858"/>
                  </a:cubicBezTo>
                  <a:cubicBezTo>
                    <a:pt x="25314" y="3858"/>
                    <a:pt x="25121" y="3936"/>
                    <a:pt x="24751" y="4158"/>
                  </a:cubicBezTo>
                  <a:cubicBezTo>
                    <a:pt x="24084" y="4591"/>
                    <a:pt x="23450" y="5259"/>
                    <a:pt x="22850" y="5759"/>
                  </a:cubicBezTo>
                  <a:cubicBezTo>
                    <a:pt x="20982" y="7293"/>
                    <a:pt x="18813" y="8761"/>
                    <a:pt x="17546" y="10829"/>
                  </a:cubicBezTo>
                  <a:cubicBezTo>
                    <a:pt x="16045" y="13264"/>
                    <a:pt x="14143" y="14532"/>
                    <a:pt x="12042" y="16400"/>
                  </a:cubicBezTo>
                  <a:cubicBezTo>
                    <a:pt x="11375" y="17000"/>
                    <a:pt x="9807" y="18335"/>
                    <a:pt x="9774" y="19335"/>
                  </a:cubicBezTo>
                  <a:cubicBezTo>
                    <a:pt x="9740" y="20069"/>
                    <a:pt x="10441" y="20069"/>
                    <a:pt x="10608" y="20703"/>
                  </a:cubicBezTo>
                  <a:cubicBezTo>
                    <a:pt x="11241" y="22704"/>
                    <a:pt x="7405" y="26274"/>
                    <a:pt x="6138" y="27308"/>
                  </a:cubicBezTo>
                  <a:cubicBezTo>
                    <a:pt x="4803" y="28409"/>
                    <a:pt x="3136" y="29309"/>
                    <a:pt x="1601" y="30143"/>
                  </a:cubicBezTo>
                  <a:cubicBezTo>
                    <a:pt x="1034" y="30443"/>
                    <a:pt x="500" y="30910"/>
                    <a:pt x="0" y="31377"/>
                  </a:cubicBezTo>
                  <a:lnTo>
                    <a:pt x="0" y="52226"/>
                  </a:lnTo>
                  <a:lnTo>
                    <a:pt x="52137" y="52226"/>
                  </a:lnTo>
                  <a:cubicBezTo>
                    <a:pt x="52237" y="51625"/>
                    <a:pt x="52171" y="50958"/>
                    <a:pt x="51937" y="50157"/>
                  </a:cubicBezTo>
                  <a:cubicBezTo>
                    <a:pt x="51437" y="48389"/>
                    <a:pt x="50970" y="47789"/>
                    <a:pt x="52404" y="46521"/>
                  </a:cubicBezTo>
                  <a:cubicBezTo>
                    <a:pt x="53572" y="45454"/>
                    <a:pt x="54239" y="43719"/>
                    <a:pt x="53972" y="42118"/>
                  </a:cubicBezTo>
                  <a:cubicBezTo>
                    <a:pt x="53405" y="38916"/>
                    <a:pt x="51570" y="35981"/>
                    <a:pt x="49836" y="33312"/>
                  </a:cubicBezTo>
                  <a:cubicBezTo>
                    <a:pt x="48802" y="31678"/>
                    <a:pt x="47934" y="30010"/>
                    <a:pt x="46667" y="28509"/>
                  </a:cubicBezTo>
                  <a:cubicBezTo>
                    <a:pt x="45833" y="27541"/>
                    <a:pt x="44265" y="25273"/>
                    <a:pt x="42931" y="25039"/>
                  </a:cubicBezTo>
                  <a:cubicBezTo>
                    <a:pt x="42849" y="25025"/>
                    <a:pt x="42768" y="25019"/>
                    <a:pt x="42689" y="25019"/>
                  </a:cubicBezTo>
                  <a:cubicBezTo>
                    <a:pt x="42022" y="25019"/>
                    <a:pt x="41432" y="25486"/>
                    <a:pt x="40896" y="25873"/>
                  </a:cubicBezTo>
                  <a:cubicBezTo>
                    <a:pt x="39795" y="26674"/>
                    <a:pt x="38861" y="27241"/>
                    <a:pt x="37560" y="27708"/>
                  </a:cubicBezTo>
                  <a:cubicBezTo>
                    <a:pt x="36449" y="28105"/>
                    <a:pt x="35213" y="28627"/>
                    <a:pt x="33984" y="28627"/>
                  </a:cubicBezTo>
                  <a:cubicBezTo>
                    <a:pt x="33662" y="28627"/>
                    <a:pt x="33341" y="28592"/>
                    <a:pt x="33024" y="28509"/>
                  </a:cubicBezTo>
                  <a:cubicBezTo>
                    <a:pt x="31089" y="27975"/>
                    <a:pt x="31022" y="25140"/>
                    <a:pt x="32523" y="24005"/>
                  </a:cubicBezTo>
                  <a:cubicBezTo>
                    <a:pt x="33657" y="23171"/>
                    <a:pt x="35425" y="22971"/>
                    <a:pt x="36660" y="22171"/>
                  </a:cubicBezTo>
                  <a:cubicBezTo>
                    <a:pt x="37627" y="21537"/>
                    <a:pt x="38628" y="20703"/>
                    <a:pt x="39462" y="19936"/>
                  </a:cubicBezTo>
                  <a:cubicBezTo>
                    <a:pt x="40829" y="18635"/>
                    <a:pt x="40562" y="17134"/>
                    <a:pt x="40295" y="15399"/>
                  </a:cubicBezTo>
                  <a:cubicBezTo>
                    <a:pt x="39962" y="13464"/>
                    <a:pt x="38961" y="11630"/>
                    <a:pt x="38427" y="9728"/>
                  </a:cubicBezTo>
                  <a:cubicBezTo>
                    <a:pt x="37660" y="6926"/>
                    <a:pt x="38828" y="3791"/>
                    <a:pt x="37393" y="1089"/>
                  </a:cubicBezTo>
                  <a:cubicBezTo>
                    <a:pt x="36972" y="308"/>
                    <a:pt x="36490" y="1"/>
                    <a:pt x="3598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3" name="Google Shape;5879;p66">
              <a:extLst>
                <a:ext uri="{FF2B5EF4-FFF2-40B4-BE49-F238E27FC236}">
                  <a16:creationId xmlns:a16="http://schemas.microsoft.com/office/drawing/2014/main" id="{03693EAB-D9B0-13E7-5E6A-C4DABDFBE5BC}"/>
                </a:ext>
              </a:extLst>
            </p:cNvPr>
            <p:cNvSpPr/>
            <p:nvPr/>
          </p:nvSpPr>
          <p:spPr>
            <a:xfrm>
              <a:off x="1646345" y="3028079"/>
              <a:ext cx="622973" cy="985277"/>
            </a:xfrm>
            <a:custGeom>
              <a:avLst/>
              <a:gdLst/>
              <a:ahLst/>
              <a:cxnLst/>
              <a:rect l="l" t="t" r="r" b="b"/>
              <a:pathLst>
                <a:path w="24919" h="39411" extrusionOk="0">
                  <a:moveTo>
                    <a:pt x="10587" y="0"/>
                  </a:moveTo>
                  <a:cubicBezTo>
                    <a:pt x="10460" y="0"/>
                    <a:pt x="10343" y="15"/>
                    <a:pt x="10241" y="49"/>
                  </a:cubicBezTo>
                  <a:cubicBezTo>
                    <a:pt x="9174" y="349"/>
                    <a:pt x="9541" y="1750"/>
                    <a:pt x="8873" y="2550"/>
                  </a:cubicBezTo>
                  <a:cubicBezTo>
                    <a:pt x="8306" y="3251"/>
                    <a:pt x="7539" y="3084"/>
                    <a:pt x="7072" y="4085"/>
                  </a:cubicBezTo>
                  <a:cubicBezTo>
                    <a:pt x="5938" y="6520"/>
                    <a:pt x="8473" y="7921"/>
                    <a:pt x="8707" y="9889"/>
                  </a:cubicBezTo>
                  <a:cubicBezTo>
                    <a:pt x="8800" y="10757"/>
                    <a:pt x="7366" y="14188"/>
                    <a:pt x="9330" y="14188"/>
                  </a:cubicBezTo>
                  <a:cubicBezTo>
                    <a:pt x="9480" y="14188"/>
                    <a:pt x="9649" y="14168"/>
                    <a:pt x="9841" y="14125"/>
                  </a:cubicBezTo>
                  <a:cubicBezTo>
                    <a:pt x="11642" y="13692"/>
                    <a:pt x="11709" y="9789"/>
                    <a:pt x="13510" y="9022"/>
                  </a:cubicBezTo>
                  <a:lnTo>
                    <a:pt x="13510" y="9022"/>
                  </a:lnTo>
                  <a:cubicBezTo>
                    <a:pt x="13477" y="11557"/>
                    <a:pt x="9240" y="14259"/>
                    <a:pt x="11709" y="16394"/>
                  </a:cubicBezTo>
                  <a:cubicBezTo>
                    <a:pt x="12843" y="17394"/>
                    <a:pt x="13744" y="16294"/>
                    <a:pt x="12676" y="18162"/>
                  </a:cubicBezTo>
                  <a:cubicBezTo>
                    <a:pt x="12042" y="19296"/>
                    <a:pt x="10741" y="20163"/>
                    <a:pt x="9974" y="21164"/>
                  </a:cubicBezTo>
                  <a:cubicBezTo>
                    <a:pt x="8206" y="23499"/>
                    <a:pt x="6805" y="25634"/>
                    <a:pt x="4570" y="27568"/>
                  </a:cubicBezTo>
                  <a:cubicBezTo>
                    <a:pt x="2936" y="29003"/>
                    <a:pt x="1602" y="30137"/>
                    <a:pt x="901" y="32272"/>
                  </a:cubicBezTo>
                  <a:cubicBezTo>
                    <a:pt x="0" y="35107"/>
                    <a:pt x="1635" y="36742"/>
                    <a:pt x="2069" y="39410"/>
                  </a:cubicBezTo>
                  <a:cubicBezTo>
                    <a:pt x="3169" y="36141"/>
                    <a:pt x="6472" y="35240"/>
                    <a:pt x="8440" y="32772"/>
                  </a:cubicBezTo>
                  <a:cubicBezTo>
                    <a:pt x="11208" y="29270"/>
                    <a:pt x="14177" y="25967"/>
                    <a:pt x="16746" y="22298"/>
                  </a:cubicBezTo>
                  <a:cubicBezTo>
                    <a:pt x="18647" y="19563"/>
                    <a:pt x="22216" y="17995"/>
                    <a:pt x="23717" y="15093"/>
                  </a:cubicBezTo>
                  <a:cubicBezTo>
                    <a:pt x="24351" y="13925"/>
                    <a:pt x="24918" y="12224"/>
                    <a:pt x="24084" y="11056"/>
                  </a:cubicBezTo>
                  <a:cubicBezTo>
                    <a:pt x="23384" y="10089"/>
                    <a:pt x="21149" y="10223"/>
                    <a:pt x="21015" y="8555"/>
                  </a:cubicBezTo>
                  <a:cubicBezTo>
                    <a:pt x="20949" y="7387"/>
                    <a:pt x="22550" y="6487"/>
                    <a:pt x="22283" y="5052"/>
                  </a:cubicBezTo>
                  <a:cubicBezTo>
                    <a:pt x="22083" y="3951"/>
                    <a:pt x="21249" y="3251"/>
                    <a:pt x="20148" y="2784"/>
                  </a:cubicBezTo>
                  <a:cubicBezTo>
                    <a:pt x="18680" y="2150"/>
                    <a:pt x="16879" y="2117"/>
                    <a:pt x="15345" y="1783"/>
                  </a:cubicBezTo>
                  <a:cubicBezTo>
                    <a:pt x="14313" y="1540"/>
                    <a:pt x="11873" y="0"/>
                    <a:pt x="10587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4" name="Google Shape;5880;p66">
              <a:extLst>
                <a:ext uri="{FF2B5EF4-FFF2-40B4-BE49-F238E27FC236}">
                  <a16:creationId xmlns:a16="http://schemas.microsoft.com/office/drawing/2014/main" id="{BCE9B7E0-D4C8-4ACD-71EF-220FA4028681}"/>
                </a:ext>
              </a:extLst>
            </p:cNvPr>
            <p:cNvSpPr/>
            <p:nvPr/>
          </p:nvSpPr>
          <p:spPr>
            <a:xfrm>
              <a:off x="1190197" y="2448856"/>
              <a:ext cx="277698" cy="1217479"/>
            </a:xfrm>
            <a:custGeom>
              <a:avLst/>
              <a:gdLst/>
              <a:ahLst/>
              <a:cxnLst/>
              <a:rect l="l" t="t" r="r" b="b"/>
              <a:pathLst>
                <a:path w="11108" h="48699" extrusionOk="0">
                  <a:moveTo>
                    <a:pt x="0" y="1"/>
                  </a:moveTo>
                  <a:lnTo>
                    <a:pt x="0" y="44766"/>
                  </a:lnTo>
                  <a:cubicBezTo>
                    <a:pt x="1268" y="46501"/>
                    <a:pt x="2835" y="48436"/>
                    <a:pt x="4036" y="48669"/>
                  </a:cubicBezTo>
                  <a:cubicBezTo>
                    <a:pt x="4128" y="48689"/>
                    <a:pt x="4219" y="48698"/>
                    <a:pt x="4310" y="48698"/>
                  </a:cubicBezTo>
                  <a:cubicBezTo>
                    <a:pt x="6074" y="48698"/>
                    <a:pt x="7687" y="45155"/>
                    <a:pt x="7972" y="43632"/>
                  </a:cubicBezTo>
                  <a:cubicBezTo>
                    <a:pt x="8273" y="41898"/>
                    <a:pt x="7539" y="41230"/>
                    <a:pt x="6738" y="39996"/>
                  </a:cubicBezTo>
                  <a:cubicBezTo>
                    <a:pt x="6438" y="39496"/>
                    <a:pt x="6104" y="39396"/>
                    <a:pt x="5871" y="38829"/>
                  </a:cubicBezTo>
                  <a:cubicBezTo>
                    <a:pt x="5704" y="38428"/>
                    <a:pt x="6004" y="37628"/>
                    <a:pt x="5671" y="36994"/>
                  </a:cubicBezTo>
                  <a:cubicBezTo>
                    <a:pt x="5104" y="35927"/>
                    <a:pt x="3836" y="35693"/>
                    <a:pt x="3469" y="34326"/>
                  </a:cubicBezTo>
                  <a:cubicBezTo>
                    <a:pt x="3002" y="32524"/>
                    <a:pt x="3202" y="32124"/>
                    <a:pt x="1968" y="30456"/>
                  </a:cubicBezTo>
                  <a:cubicBezTo>
                    <a:pt x="1201" y="29422"/>
                    <a:pt x="0" y="28121"/>
                    <a:pt x="1168" y="27020"/>
                  </a:cubicBezTo>
                  <a:cubicBezTo>
                    <a:pt x="1901" y="26286"/>
                    <a:pt x="3769" y="26787"/>
                    <a:pt x="4537" y="25920"/>
                  </a:cubicBezTo>
                  <a:cubicBezTo>
                    <a:pt x="5571" y="24685"/>
                    <a:pt x="4370" y="23718"/>
                    <a:pt x="4370" y="22317"/>
                  </a:cubicBezTo>
                  <a:cubicBezTo>
                    <a:pt x="4403" y="21717"/>
                    <a:pt x="5270" y="21616"/>
                    <a:pt x="4937" y="20883"/>
                  </a:cubicBezTo>
                  <a:cubicBezTo>
                    <a:pt x="4603" y="20182"/>
                    <a:pt x="3236" y="20215"/>
                    <a:pt x="2769" y="19448"/>
                  </a:cubicBezTo>
                  <a:cubicBezTo>
                    <a:pt x="1134" y="16746"/>
                    <a:pt x="2869" y="12276"/>
                    <a:pt x="5104" y="10709"/>
                  </a:cubicBezTo>
                  <a:cubicBezTo>
                    <a:pt x="6505" y="9708"/>
                    <a:pt x="8873" y="10408"/>
                    <a:pt x="9974" y="9241"/>
                  </a:cubicBezTo>
                  <a:cubicBezTo>
                    <a:pt x="11108" y="8140"/>
                    <a:pt x="9807" y="5071"/>
                    <a:pt x="9006" y="3837"/>
                  </a:cubicBezTo>
                  <a:cubicBezTo>
                    <a:pt x="7872" y="2136"/>
                    <a:pt x="6104" y="2069"/>
                    <a:pt x="4303" y="1602"/>
                  </a:cubicBezTo>
                  <a:cubicBezTo>
                    <a:pt x="2969" y="1269"/>
                    <a:pt x="1835" y="501"/>
                    <a:pt x="634" y="168"/>
                  </a:cubicBezTo>
                  <a:cubicBezTo>
                    <a:pt x="400" y="101"/>
                    <a:pt x="200" y="68"/>
                    <a:pt x="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5" name="Google Shape;5881;p66">
              <a:extLst>
                <a:ext uri="{FF2B5EF4-FFF2-40B4-BE49-F238E27FC236}">
                  <a16:creationId xmlns:a16="http://schemas.microsoft.com/office/drawing/2014/main" id="{97AD3B96-9D4E-65E0-46FC-5BAE35DAC772}"/>
                </a:ext>
              </a:extLst>
            </p:cNvPr>
            <p:cNvSpPr/>
            <p:nvPr/>
          </p:nvSpPr>
          <p:spPr>
            <a:xfrm>
              <a:off x="1562946" y="2455827"/>
              <a:ext cx="797273" cy="657176"/>
            </a:xfrm>
            <a:custGeom>
              <a:avLst/>
              <a:gdLst/>
              <a:ahLst/>
              <a:cxnLst/>
              <a:rect l="l" t="t" r="r" b="b"/>
              <a:pathLst>
                <a:path w="31891" h="26287" extrusionOk="0">
                  <a:moveTo>
                    <a:pt x="5276" y="0"/>
                  </a:moveTo>
                  <a:cubicBezTo>
                    <a:pt x="4760" y="0"/>
                    <a:pt x="4153" y="363"/>
                    <a:pt x="3436" y="1290"/>
                  </a:cubicBezTo>
                  <a:cubicBezTo>
                    <a:pt x="1769" y="4492"/>
                    <a:pt x="1" y="10563"/>
                    <a:pt x="3537" y="11997"/>
                  </a:cubicBezTo>
                  <a:cubicBezTo>
                    <a:pt x="4137" y="12264"/>
                    <a:pt x="5138" y="12064"/>
                    <a:pt x="5838" y="12298"/>
                  </a:cubicBezTo>
                  <a:cubicBezTo>
                    <a:pt x="6739" y="12564"/>
                    <a:pt x="7639" y="13065"/>
                    <a:pt x="8473" y="13465"/>
                  </a:cubicBezTo>
                  <a:cubicBezTo>
                    <a:pt x="11342" y="14699"/>
                    <a:pt x="13010" y="16768"/>
                    <a:pt x="15779" y="18102"/>
                  </a:cubicBezTo>
                  <a:cubicBezTo>
                    <a:pt x="16713" y="18569"/>
                    <a:pt x="18781" y="19036"/>
                    <a:pt x="19448" y="19903"/>
                  </a:cubicBezTo>
                  <a:cubicBezTo>
                    <a:pt x="19948" y="20537"/>
                    <a:pt x="19515" y="21404"/>
                    <a:pt x="20148" y="22071"/>
                  </a:cubicBezTo>
                  <a:cubicBezTo>
                    <a:pt x="20715" y="22638"/>
                    <a:pt x="22150" y="22538"/>
                    <a:pt x="22884" y="22872"/>
                  </a:cubicBezTo>
                  <a:cubicBezTo>
                    <a:pt x="24085" y="23406"/>
                    <a:pt x="24652" y="24473"/>
                    <a:pt x="25619" y="25274"/>
                  </a:cubicBezTo>
                  <a:cubicBezTo>
                    <a:pt x="26494" y="25984"/>
                    <a:pt x="27258" y="26287"/>
                    <a:pt x="27923" y="26287"/>
                  </a:cubicBezTo>
                  <a:cubicBezTo>
                    <a:pt x="30908" y="26287"/>
                    <a:pt x="31890" y="20187"/>
                    <a:pt x="31890" y="17568"/>
                  </a:cubicBezTo>
                  <a:cubicBezTo>
                    <a:pt x="31890" y="16067"/>
                    <a:pt x="30923" y="12965"/>
                    <a:pt x="29255" y="12431"/>
                  </a:cubicBezTo>
                  <a:cubicBezTo>
                    <a:pt x="29052" y="12360"/>
                    <a:pt x="28873" y="12329"/>
                    <a:pt x="28713" y="12329"/>
                  </a:cubicBezTo>
                  <a:cubicBezTo>
                    <a:pt x="27663" y="12329"/>
                    <a:pt x="27406" y="13654"/>
                    <a:pt x="26219" y="13799"/>
                  </a:cubicBezTo>
                  <a:cubicBezTo>
                    <a:pt x="25085" y="12131"/>
                    <a:pt x="24918" y="12564"/>
                    <a:pt x="25085" y="10596"/>
                  </a:cubicBezTo>
                  <a:cubicBezTo>
                    <a:pt x="25219" y="9162"/>
                    <a:pt x="25219" y="8595"/>
                    <a:pt x="24218" y="7861"/>
                  </a:cubicBezTo>
                  <a:cubicBezTo>
                    <a:pt x="23565" y="7372"/>
                    <a:pt x="20294" y="5924"/>
                    <a:pt x="19403" y="5924"/>
                  </a:cubicBezTo>
                  <a:cubicBezTo>
                    <a:pt x="19384" y="5924"/>
                    <a:pt x="19365" y="5925"/>
                    <a:pt x="19348" y="5926"/>
                  </a:cubicBezTo>
                  <a:cubicBezTo>
                    <a:pt x="18298" y="6016"/>
                    <a:pt x="18138" y="6861"/>
                    <a:pt x="17074" y="6861"/>
                  </a:cubicBezTo>
                  <a:cubicBezTo>
                    <a:pt x="16955" y="6861"/>
                    <a:pt x="16824" y="6851"/>
                    <a:pt x="16679" y="6827"/>
                  </a:cubicBezTo>
                  <a:cubicBezTo>
                    <a:pt x="14963" y="6541"/>
                    <a:pt x="13762" y="4106"/>
                    <a:pt x="12095" y="4106"/>
                  </a:cubicBezTo>
                  <a:cubicBezTo>
                    <a:pt x="12012" y="4106"/>
                    <a:pt x="11928" y="4112"/>
                    <a:pt x="11842" y="4125"/>
                  </a:cubicBezTo>
                  <a:cubicBezTo>
                    <a:pt x="10731" y="4303"/>
                    <a:pt x="9856" y="5845"/>
                    <a:pt x="9060" y="5845"/>
                  </a:cubicBezTo>
                  <a:cubicBezTo>
                    <a:pt x="8662" y="5845"/>
                    <a:pt x="8284" y="5459"/>
                    <a:pt x="7906" y="4325"/>
                  </a:cubicBezTo>
                  <a:cubicBezTo>
                    <a:pt x="7532" y="3178"/>
                    <a:pt x="6804" y="0"/>
                    <a:pt x="5276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6" name="Google Shape;5882;p66">
              <a:extLst>
                <a:ext uri="{FF2B5EF4-FFF2-40B4-BE49-F238E27FC236}">
                  <a16:creationId xmlns:a16="http://schemas.microsoft.com/office/drawing/2014/main" id="{17C04E35-6F18-2D2E-0BF8-A59F1D955B17}"/>
                </a:ext>
              </a:extLst>
            </p:cNvPr>
            <p:cNvSpPr/>
            <p:nvPr/>
          </p:nvSpPr>
          <p:spPr>
            <a:xfrm>
              <a:off x="2933093" y="1387225"/>
              <a:ext cx="1824644" cy="1146953"/>
            </a:xfrm>
            <a:custGeom>
              <a:avLst/>
              <a:gdLst/>
              <a:ahLst/>
              <a:cxnLst/>
              <a:rect l="l" t="t" r="r" b="b"/>
              <a:pathLst>
                <a:path w="72986" h="45878" extrusionOk="0">
                  <a:moveTo>
                    <a:pt x="23398" y="0"/>
                  </a:moveTo>
                  <a:cubicBezTo>
                    <a:pt x="23031" y="0"/>
                    <a:pt x="22709" y="82"/>
                    <a:pt x="22450" y="269"/>
                  </a:cubicBezTo>
                  <a:cubicBezTo>
                    <a:pt x="20122" y="1901"/>
                    <a:pt x="22725" y="11229"/>
                    <a:pt x="18990" y="11229"/>
                  </a:cubicBezTo>
                  <a:cubicBezTo>
                    <a:pt x="18604" y="11229"/>
                    <a:pt x="18149" y="11129"/>
                    <a:pt x="17613" y="10910"/>
                  </a:cubicBezTo>
                  <a:cubicBezTo>
                    <a:pt x="14111" y="9476"/>
                    <a:pt x="21749" y="4439"/>
                    <a:pt x="18047" y="2004"/>
                  </a:cubicBezTo>
                  <a:cubicBezTo>
                    <a:pt x="17574" y="1700"/>
                    <a:pt x="17134" y="1588"/>
                    <a:pt x="16711" y="1588"/>
                  </a:cubicBezTo>
                  <a:cubicBezTo>
                    <a:pt x="15552" y="1588"/>
                    <a:pt x="14514" y="2431"/>
                    <a:pt x="13243" y="2504"/>
                  </a:cubicBezTo>
                  <a:cubicBezTo>
                    <a:pt x="10975" y="2604"/>
                    <a:pt x="9140" y="2904"/>
                    <a:pt x="8773" y="5706"/>
                  </a:cubicBezTo>
                  <a:cubicBezTo>
                    <a:pt x="9174" y="7841"/>
                    <a:pt x="9074" y="8475"/>
                    <a:pt x="8607" y="9609"/>
                  </a:cubicBezTo>
                  <a:cubicBezTo>
                    <a:pt x="7639" y="11811"/>
                    <a:pt x="5471" y="14779"/>
                    <a:pt x="3603" y="16281"/>
                  </a:cubicBezTo>
                  <a:cubicBezTo>
                    <a:pt x="2669" y="17048"/>
                    <a:pt x="0" y="18282"/>
                    <a:pt x="734" y="20017"/>
                  </a:cubicBezTo>
                  <a:cubicBezTo>
                    <a:pt x="990" y="20597"/>
                    <a:pt x="1274" y="20806"/>
                    <a:pt x="1562" y="20806"/>
                  </a:cubicBezTo>
                  <a:cubicBezTo>
                    <a:pt x="2101" y="20806"/>
                    <a:pt x="2656" y="20074"/>
                    <a:pt x="3069" y="19683"/>
                  </a:cubicBezTo>
                  <a:cubicBezTo>
                    <a:pt x="4337" y="18549"/>
                    <a:pt x="4637" y="18048"/>
                    <a:pt x="6405" y="18048"/>
                  </a:cubicBezTo>
                  <a:cubicBezTo>
                    <a:pt x="7246" y="18073"/>
                    <a:pt x="8361" y="18391"/>
                    <a:pt x="9357" y="18391"/>
                  </a:cubicBezTo>
                  <a:cubicBezTo>
                    <a:pt x="9705" y="18391"/>
                    <a:pt x="10039" y="18352"/>
                    <a:pt x="10341" y="18249"/>
                  </a:cubicBezTo>
                  <a:cubicBezTo>
                    <a:pt x="11948" y="17705"/>
                    <a:pt x="12199" y="15034"/>
                    <a:pt x="13336" y="15034"/>
                  </a:cubicBezTo>
                  <a:cubicBezTo>
                    <a:pt x="13732" y="15034"/>
                    <a:pt x="14237" y="15360"/>
                    <a:pt x="14944" y="16214"/>
                  </a:cubicBezTo>
                  <a:cubicBezTo>
                    <a:pt x="15845" y="17315"/>
                    <a:pt x="16913" y="18349"/>
                    <a:pt x="17279" y="19783"/>
                  </a:cubicBezTo>
                  <a:cubicBezTo>
                    <a:pt x="18013" y="22352"/>
                    <a:pt x="16379" y="22819"/>
                    <a:pt x="14444" y="24053"/>
                  </a:cubicBezTo>
                  <a:cubicBezTo>
                    <a:pt x="12830" y="25106"/>
                    <a:pt x="13084" y="25587"/>
                    <a:pt x="13981" y="25587"/>
                  </a:cubicBezTo>
                  <a:cubicBezTo>
                    <a:pt x="14418" y="25587"/>
                    <a:pt x="15010" y="25473"/>
                    <a:pt x="15612" y="25254"/>
                  </a:cubicBezTo>
                  <a:cubicBezTo>
                    <a:pt x="16823" y="24789"/>
                    <a:pt x="17899" y="24399"/>
                    <a:pt x="19019" y="24399"/>
                  </a:cubicBezTo>
                  <a:cubicBezTo>
                    <a:pt x="19750" y="24399"/>
                    <a:pt x="20499" y="24565"/>
                    <a:pt x="21316" y="24987"/>
                  </a:cubicBezTo>
                  <a:cubicBezTo>
                    <a:pt x="23350" y="26054"/>
                    <a:pt x="25852" y="27989"/>
                    <a:pt x="27720" y="29357"/>
                  </a:cubicBezTo>
                  <a:cubicBezTo>
                    <a:pt x="31923" y="32359"/>
                    <a:pt x="36527" y="34227"/>
                    <a:pt x="41397" y="36128"/>
                  </a:cubicBezTo>
                  <a:cubicBezTo>
                    <a:pt x="46200" y="38029"/>
                    <a:pt x="50870" y="40198"/>
                    <a:pt x="55674" y="42132"/>
                  </a:cubicBezTo>
                  <a:cubicBezTo>
                    <a:pt x="58135" y="43161"/>
                    <a:pt x="62430" y="45877"/>
                    <a:pt x="65433" y="45877"/>
                  </a:cubicBezTo>
                  <a:cubicBezTo>
                    <a:pt x="65645" y="45877"/>
                    <a:pt x="65850" y="45864"/>
                    <a:pt x="66048" y="45835"/>
                  </a:cubicBezTo>
                  <a:cubicBezTo>
                    <a:pt x="69383" y="45335"/>
                    <a:pt x="70784" y="38963"/>
                    <a:pt x="71585" y="36528"/>
                  </a:cubicBezTo>
                  <a:cubicBezTo>
                    <a:pt x="72119" y="34927"/>
                    <a:pt x="72986" y="33093"/>
                    <a:pt x="71218" y="32225"/>
                  </a:cubicBezTo>
                  <a:cubicBezTo>
                    <a:pt x="70117" y="31658"/>
                    <a:pt x="68349" y="31692"/>
                    <a:pt x="67082" y="31158"/>
                  </a:cubicBezTo>
                  <a:cubicBezTo>
                    <a:pt x="63379" y="29523"/>
                    <a:pt x="61678" y="26388"/>
                    <a:pt x="58676" y="23853"/>
                  </a:cubicBezTo>
                  <a:cubicBezTo>
                    <a:pt x="54339" y="20217"/>
                    <a:pt x="49736" y="16881"/>
                    <a:pt x="45099" y="13612"/>
                  </a:cubicBezTo>
                  <a:cubicBezTo>
                    <a:pt x="40563" y="10410"/>
                    <a:pt x="36060" y="7274"/>
                    <a:pt x="31390" y="4272"/>
                  </a:cubicBezTo>
                  <a:cubicBezTo>
                    <a:pt x="29834" y="3293"/>
                    <a:pt x="25717" y="0"/>
                    <a:pt x="2339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7" name="Google Shape;5883;p66">
              <a:extLst>
                <a:ext uri="{FF2B5EF4-FFF2-40B4-BE49-F238E27FC236}">
                  <a16:creationId xmlns:a16="http://schemas.microsoft.com/office/drawing/2014/main" id="{BC13EED9-1224-5454-B8B2-33623B3E0F24}"/>
                </a:ext>
              </a:extLst>
            </p:cNvPr>
            <p:cNvSpPr/>
            <p:nvPr/>
          </p:nvSpPr>
          <p:spPr>
            <a:xfrm>
              <a:off x="1578797" y="1358151"/>
              <a:ext cx="1024923" cy="674274"/>
            </a:xfrm>
            <a:custGeom>
              <a:avLst/>
              <a:gdLst/>
              <a:ahLst/>
              <a:cxnLst/>
              <a:rect l="l" t="t" r="r" b="b"/>
              <a:pathLst>
                <a:path w="40997" h="26971" extrusionOk="0">
                  <a:moveTo>
                    <a:pt x="13262" y="1"/>
                  </a:moveTo>
                  <a:cubicBezTo>
                    <a:pt x="12649" y="1"/>
                    <a:pt x="12419" y="369"/>
                    <a:pt x="11942" y="1232"/>
                  </a:cubicBezTo>
                  <a:cubicBezTo>
                    <a:pt x="11542" y="1966"/>
                    <a:pt x="11575" y="2533"/>
                    <a:pt x="10942" y="3200"/>
                  </a:cubicBezTo>
                  <a:cubicBezTo>
                    <a:pt x="10508" y="3667"/>
                    <a:pt x="9707" y="3901"/>
                    <a:pt x="9240" y="4368"/>
                  </a:cubicBezTo>
                  <a:cubicBezTo>
                    <a:pt x="7539" y="6069"/>
                    <a:pt x="6939" y="8937"/>
                    <a:pt x="5671" y="10939"/>
                  </a:cubicBezTo>
                  <a:cubicBezTo>
                    <a:pt x="4237" y="13140"/>
                    <a:pt x="2869" y="14074"/>
                    <a:pt x="3036" y="16676"/>
                  </a:cubicBezTo>
                  <a:cubicBezTo>
                    <a:pt x="3136" y="18444"/>
                    <a:pt x="2769" y="21346"/>
                    <a:pt x="1902" y="23181"/>
                  </a:cubicBezTo>
                  <a:cubicBezTo>
                    <a:pt x="0" y="25983"/>
                    <a:pt x="1502" y="26784"/>
                    <a:pt x="2869" y="26917"/>
                  </a:cubicBezTo>
                  <a:cubicBezTo>
                    <a:pt x="3172" y="26954"/>
                    <a:pt x="3443" y="26971"/>
                    <a:pt x="3690" y="26971"/>
                  </a:cubicBezTo>
                  <a:cubicBezTo>
                    <a:pt x="5235" y="26971"/>
                    <a:pt x="5806" y="26297"/>
                    <a:pt x="7072" y="25549"/>
                  </a:cubicBezTo>
                  <a:cubicBezTo>
                    <a:pt x="8573" y="24715"/>
                    <a:pt x="9607" y="25116"/>
                    <a:pt x="10274" y="23148"/>
                  </a:cubicBezTo>
                  <a:cubicBezTo>
                    <a:pt x="10771" y="21687"/>
                    <a:pt x="10449" y="19434"/>
                    <a:pt x="11929" y="19434"/>
                  </a:cubicBezTo>
                  <a:cubicBezTo>
                    <a:pt x="12140" y="19434"/>
                    <a:pt x="12386" y="19479"/>
                    <a:pt x="12676" y="19578"/>
                  </a:cubicBezTo>
                  <a:cubicBezTo>
                    <a:pt x="12976" y="19678"/>
                    <a:pt x="14044" y="20646"/>
                    <a:pt x="14411" y="20846"/>
                  </a:cubicBezTo>
                  <a:cubicBezTo>
                    <a:pt x="14911" y="21146"/>
                    <a:pt x="15712" y="20846"/>
                    <a:pt x="16012" y="21747"/>
                  </a:cubicBezTo>
                  <a:cubicBezTo>
                    <a:pt x="16446" y="22981"/>
                    <a:pt x="14244" y="24015"/>
                    <a:pt x="15278" y="25182"/>
                  </a:cubicBezTo>
                  <a:cubicBezTo>
                    <a:pt x="15577" y="25527"/>
                    <a:pt x="16132" y="25674"/>
                    <a:pt x="16792" y="25674"/>
                  </a:cubicBezTo>
                  <a:cubicBezTo>
                    <a:pt x="18561" y="25674"/>
                    <a:pt x="21085" y="24614"/>
                    <a:pt x="21449" y="23448"/>
                  </a:cubicBezTo>
                  <a:cubicBezTo>
                    <a:pt x="21783" y="22314"/>
                    <a:pt x="20315" y="21246"/>
                    <a:pt x="20715" y="20212"/>
                  </a:cubicBezTo>
                  <a:cubicBezTo>
                    <a:pt x="20951" y="19623"/>
                    <a:pt x="21212" y="19421"/>
                    <a:pt x="21489" y="19421"/>
                  </a:cubicBezTo>
                  <a:cubicBezTo>
                    <a:pt x="21995" y="19421"/>
                    <a:pt x="22556" y="20097"/>
                    <a:pt x="23117" y="20312"/>
                  </a:cubicBezTo>
                  <a:cubicBezTo>
                    <a:pt x="24651" y="20913"/>
                    <a:pt x="25986" y="20913"/>
                    <a:pt x="27420" y="21847"/>
                  </a:cubicBezTo>
                  <a:cubicBezTo>
                    <a:pt x="29188" y="22947"/>
                    <a:pt x="30089" y="23848"/>
                    <a:pt x="32324" y="23848"/>
                  </a:cubicBezTo>
                  <a:cubicBezTo>
                    <a:pt x="32700" y="23848"/>
                    <a:pt x="33099" y="23859"/>
                    <a:pt x="33501" y="23859"/>
                  </a:cubicBezTo>
                  <a:cubicBezTo>
                    <a:pt x="35060" y="23859"/>
                    <a:pt x="36670" y="23691"/>
                    <a:pt x="37227" y="22047"/>
                  </a:cubicBezTo>
                  <a:cubicBezTo>
                    <a:pt x="37994" y="19745"/>
                    <a:pt x="35626" y="18378"/>
                    <a:pt x="35559" y="16309"/>
                  </a:cubicBezTo>
                  <a:cubicBezTo>
                    <a:pt x="35426" y="13140"/>
                    <a:pt x="40996" y="8104"/>
                    <a:pt x="36793" y="5635"/>
                  </a:cubicBezTo>
                  <a:cubicBezTo>
                    <a:pt x="34859" y="4501"/>
                    <a:pt x="31790" y="4201"/>
                    <a:pt x="29655" y="3600"/>
                  </a:cubicBezTo>
                  <a:cubicBezTo>
                    <a:pt x="28744" y="3359"/>
                    <a:pt x="28156" y="3226"/>
                    <a:pt x="27674" y="3226"/>
                  </a:cubicBezTo>
                  <a:cubicBezTo>
                    <a:pt x="26957" y="3226"/>
                    <a:pt x="26477" y="3522"/>
                    <a:pt x="25519" y="4201"/>
                  </a:cubicBezTo>
                  <a:cubicBezTo>
                    <a:pt x="24985" y="4575"/>
                    <a:pt x="24236" y="4745"/>
                    <a:pt x="23495" y="4745"/>
                  </a:cubicBezTo>
                  <a:cubicBezTo>
                    <a:pt x="21595" y="4745"/>
                    <a:pt x="19748" y="3631"/>
                    <a:pt x="21716" y="1999"/>
                  </a:cubicBezTo>
                  <a:cubicBezTo>
                    <a:pt x="21167" y="1999"/>
                    <a:pt x="20502" y="2057"/>
                    <a:pt x="19837" y="2057"/>
                  </a:cubicBezTo>
                  <a:cubicBezTo>
                    <a:pt x="19371" y="2057"/>
                    <a:pt x="18906" y="2029"/>
                    <a:pt x="18480" y="1932"/>
                  </a:cubicBezTo>
                  <a:cubicBezTo>
                    <a:pt x="17046" y="1566"/>
                    <a:pt x="15845" y="598"/>
                    <a:pt x="14444" y="231"/>
                  </a:cubicBezTo>
                  <a:cubicBezTo>
                    <a:pt x="13922" y="82"/>
                    <a:pt x="13550" y="1"/>
                    <a:pt x="13262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8" name="Google Shape;5884;p66">
              <a:extLst>
                <a:ext uri="{FF2B5EF4-FFF2-40B4-BE49-F238E27FC236}">
                  <a16:creationId xmlns:a16="http://schemas.microsoft.com/office/drawing/2014/main" id="{D1ED7E33-4EC9-0E0A-1CCF-2FBBD1D4BF53}"/>
                </a:ext>
              </a:extLst>
            </p:cNvPr>
            <p:cNvSpPr/>
            <p:nvPr/>
          </p:nvSpPr>
          <p:spPr>
            <a:xfrm>
              <a:off x="1190197" y="238127"/>
              <a:ext cx="532050" cy="1335427"/>
            </a:xfrm>
            <a:custGeom>
              <a:avLst/>
              <a:gdLst/>
              <a:ahLst/>
              <a:cxnLst/>
              <a:rect l="l" t="t" r="r" b="b"/>
              <a:pathLst>
                <a:path w="21282" h="53417" extrusionOk="0">
                  <a:moveTo>
                    <a:pt x="0" y="0"/>
                  </a:moveTo>
                  <a:lnTo>
                    <a:pt x="0" y="48902"/>
                  </a:lnTo>
                  <a:cubicBezTo>
                    <a:pt x="534" y="49569"/>
                    <a:pt x="1168" y="50103"/>
                    <a:pt x="2001" y="50469"/>
                  </a:cubicBezTo>
                  <a:cubicBezTo>
                    <a:pt x="2475" y="50685"/>
                    <a:pt x="2837" y="50758"/>
                    <a:pt x="3158" y="50758"/>
                  </a:cubicBezTo>
                  <a:cubicBezTo>
                    <a:pt x="3832" y="50758"/>
                    <a:pt x="4321" y="50436"/>
                    <a:pt x="5270" y="50436"/>
                  </a:cubicBezTo>
                  <a:cubicBezTo>
                    <a:pt x="5293" y="50436"/>
                    <a:pt x="5316" y="50435"/>
                    <a:pt x="5338" y="50435"/>
                  </a:cubicBezTo>
                  <a:cubicBezTo>
                    <a:pt x="6606" y="50435"/>
                    <a:pt x="7591" y="51347"/>
                    <a:pt x="8673" y="51904"/>
                  </a:cubicBezTo>
                  <a:cubicBezTo>
                    <a:pt x="10372" y="52811"/>
                    <a:pt x="11691" y="53417"/>
                    <a:pt x="13076" y="53417"/>
                  </a:cubicBezTo>
                  <a:cubicBezTo>
                    <a:pt x="14085" y="53417"/>
                    <a:pt x="15128" y="53096"/>
                    <a:pt x="16378" y="52337"/>
                  </a:cubicBezTo>
                  <a:cubicBezTo>
                    <a:pt x="18013" y="51370"/>
                    <a:pt x="20481" y="48868"/>
                    <a:pt x="20882" y="46867"/>
                  </a:cubicBezTo>
                  <a:cubicBezTo>
                    <a:pt x="21282" y="44932"/>
                    <a:pt x="19881" y="43164"/>
                    <a:pt x="19447" y="41330"/>
                  </a:cubicBezTo>
                  <a:cubicBezTo>
                    <a:pt x="19180" y="40129"/>
                    <a:pt x="19447" y="38728"/>
                    <a:pt x="18880" y="37660"/>
                  </a:cubicBezTo>
                  <a:cubicBezTo>
                    <a:pt x="18113" y="36226"/>
                    <a:pt x="16145" y="36359"/>
                    <a:pt x="15845" y="34858"/>
                  </a:cubicBezTo>
                  <a:cubicBezTo>
                    <a:pt x="15511" y="33391"/>
                    <a:pt x="17246" y="32156"/>
                    <a:pt x="17779" y="30955"/>
                  </a:cubicBezTo>
                  <a:cubicBezTo>
                    <a:pt x="18780" y="28587"/>
                    <a:pt x="17513" y="27353"/>
                    <a:pt x="16378" y="25452"/>
                  </a:cubicBezTo>
                  <a:cubicBezTo>
                    <a:pt x="15178" y="23417"/>
                    <a:pt x="16045" y="21982"/>
                    <a:pt x="15478" y="20014"/>
                  </a:cubicBezTo>
                  <a:cubicBezTo>
                    <a:pt x="14877" y="17846"/>
                    <a:pt x="12342" y="17112"/>
                    <a:pt x="10774" y="15911"/>
                  </a:cubicBezTo>
                  <a:cubicBezTo>
                    <a:pt x="10274" y="15511"/>
                    <a:pt x="9240" y="14510"/>
                    <a:pt x="9040" y="13877"/>
                  </a:cubicBezTo>
                  <a:cubicBezTo>
                    <a:pt x="8640" y="12676"/>
                    <a:pt x="8940" y="13176"/>
                    <a:pt x="9674" y="12209"/>
                  </a:cubicBezTo>
                  <a:cubicBezTo>
                    <a:pt x="12075" y="9073"/>
                    <a:pt x="11909" y="5537"/>
                    <a:pt x="11909" y="1635"/>
                  </a:cubicBezTo>
                  <a:cubicBezTo>
                    <a:pt x="11909" y="1034"/>
                    <a:pt x="11842" y="500"/>
                    <a:pt x="11775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9" name="Google Shape;5885;p66">
              <a:extLst>
                <a:ext uri="{FF2B5EF4-FFF2-40B4-BE49-F238E27FC236}">
                  <a16:creationId xmlns:a16="http://schemas.microsoft.com/office/drawing/2014/main" id="{F6FD34A4-F767-23B1-C662-31279099A026}"/>
                </a:ext>
              </a:extLst>
            </p:cNvPr>
            <p:cNvSpPr/>
            <p:nvPr/>
          </p:nvSpPr>
          <p:spPr>
            <a:xfrm>
              <a:off x="2015770" y="825702"/>
              <a:ext cx="745549" cy="426727"/>
            </a:xfrm>
            <a:custGeom>
              <a:avLst/>
              <a:gdLst/>
              <a:ahLst/>
              <a:cxnLst/>
              <a:rect l="l" t="t" r="r" b="b"/>
              <a:pathLst>
                <a:path w="29822" h="17069" extrusionOk="0">
                  <a:moveTo>
                    <a:pt x="19319" y="0"/>
                  </a:moveTo>
                  <a:cubicBezTo>
                    <a:pt x="18495" y="0"/>
                    <a:pt x="17679" y="515"/>
                    <a:pt x="16946" y="1882"/>
                  </a:cubicBezTo>
                  <a:cubicBezTo>
                    <a:pt x="15783" y="4085"/>
                    <a:pt x="16248" y="5109"/>
                    <a:pt x="13528" y="5109"/>
                  </a:cubicBezTo>
                  <a:cubicBezTo>
                    <a:pt x="13282" y="5109"/>
                    <a:pt x="13011" y="5101"/>
                    <a:pt x="12710" y="5084"/>
                  </a:cubicBezTo>
                  <a:cubicBezTo>
                    <a:pt x="10208" y="4951"/>
                    <a:pt x="7706" y="4584"/>
                    <a:pt x="5371" y="3483"/>
                  </a:cubicBezTo>
                  <a:cubicBezTo>
                    <a:pt x="4221" y="3215"/>
                    <a:pt x="3038" y="2704"/>
                    <a:pt x="2094" y="2704"/>
                  </a:cubicBezTo>
                  <a:cubicBezTo>
                    <a:pt x="1395" y="2704"/>
                    <a:pt x="827" y="2984"/>
                    <a:pt x="501" y="3850"/>
                  </a:cubicBezTo>
                  <a:cubicBezTo>
                    <a:pt x="1" y="5117"/>
                    <a:pt x="368" y="7052"/>
                    <a:pt x="534" y="8320"/>
                  </a:cubicBezTo>
                  <a:cubicBezTo>
                    <a:pt x="832" y="10268"/>
                    <a:pt x="2060" y="12390"/>
                    <a:pt x="3513" y="12390"/>
                  </a:cubicBezTo>
                  <a:cubicBezTo>
                    <a:pt x="4174" y="12390"/>
                    <a:pt x="4883" y="11950"/>
                    <a:pt x="5571" y="10855"/>
                  </a:cubicBezTo>
                  <a:cubicBezTo>
                    <a:pt x="6854" y="11575"/>
                    <a:pt x="6229" y="14497"/>
                    <a:pt x="8158" y="14497"/>
                  </a:cubicBezTo>
                  <a:cubicBezTo>
                    <a:pt x="8285" y="14497"/>
                    <a:pt x="8423" y="14484"/>
                    <a:pt x="8573" y="14458"/>
                  </a:cubicBezTo>
                  <a:cubicBezTo>
                    <a:pt x="10441" y="14124"/>
                    <a:pt x="10441" y="11555"/>
                    <a:pt x="10742" y="10154"/>
                  </a:cubicBezTo>
                  <a:cubicBezTo>
                    <a:pt x="11942" y="10588"/>
                    <a:pt x="14744" y="12056"/>
                    <a:pt x="15345" y="13323"/>
                  </a:cubicBezTo>
                  <a:cubicBezTo>
                    <a:pt x="16412" y="15558"/>
                    <a:pt x="14478" y="15558"/>
                    <a:pt x="17713" y="16559"/>
                  </a:cubicBezTo>
                  <a:cubicBezTo>
                    <a:pt x="18638" y="16838"/>
                    <a:pt x="19884" y="17068"/>
                    <a:pt x="21069" y="17068"/>
                  </a:cubicBezTo>
                  <a:cubicBezTo>
                    <a:pt x="23006" y="17068"/>
                    <a:pt x="24780" y="16452"/>
                    <a:pt x="24718" y="14424"/>
                  </a:cubicBezTo>
                  <a:cubicBezTo>
                    <a:pt x="24652" y="12956"/>
                    <a:pt x="23684" y="11756"/>
                    <a:pt x="24785" y="10555"/>
                  </a:cubicBezTo>
                  <a:cubicBezTo>
                    <a:pt x="25752" y="9487"/>
                    <a:pt x="27787" y="10121"/>
                    <a:pt x="28421" y="8687"/>
                  </a:cubicBezTo>
                  <a:cubicBezTo>
                    <a:pt x="29822" y="5618"/>
                    <a:pt x="24418" y="4317"/>
                    <a:pt x="23184" y="2782"/>
                  </a:cubicBezTo>
                  <a:cubicBezTo>
                    <a:pt x="22116" y="1464"/>
                    <a:pt x="20707" y="0"/>
                    <a:pt x="1931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0" name="Google Shape;5886;p66">
              <a:extLst>
                <a:ext uri="{FF2B5EF4-FFF2-40B4-BE49-F238E27FC236}">
                  <a16:creationId xmlns:a16="http://schemas.microsoft.com/office/drawing/2014/main" id="{90F34D91-0675-6FA2-1A4F-36A72276B862}"/>
                </a:ext>
              </a:extLst>
            </p:cNvPr>
            <p:cNvSpPr/>
            <p:nvPr/>
          </p:nvSpPr>
          <p:spPr>
            <a:xfrm>
              <a:off x="1911522" y="238127"/>
              <a:ext cx="690524" cy="236125"/>
            </a:xfrm>
            <a:custGeom>
              <a:avLst/>
              <a:gdLst/>
              <a:ahLst/>
              <a:cxnLst/>
              <a:rect l="l" t="t" r="r" b="b"/>
              <a:pathLst>
                <a:path w="27621" h="9445" extrusionOk="0">
                  <a:moveTo>
                    <a:pt x="1168" y="0"/>
                  </a:moveTo>
                  <a:cubicBezTo>
                    <a:pt x="568" y="1501"/>
                    <a:pt x="1" y="2702"/>
                    <a:pt x="2102" y="3703"/>
                  </a:cubicBezTo>
                  <a:cubicBezTo>
                    <a:pt x="3026" y="4154"/>
                    <a:pt x="3926" y="4363"/>
                    <a:pt x="4851" y="4363"/>
                  </a:cubicBezTo>
                  <a:cubicBezTo>
                    <a:pt x="5496" y="4363"/>
                    <a:pt x="6154" y="4262"/>
                    <a:pt x="6839" y="4070"/>
                  </a:cubicBezTo>
                  <a:cubicBezTo>
                    <a:pt x="8106" y="3724"/>
                    <a:pt x="9695" y="2683"/>
                    <a:pt x="11051" y="2683"/>
                  </a:cubicBezTo>
                  <a:cubicBezTo>
                    <a:pt x="11266" y="2683"/>
                    <a:pt x="11475" y="2709"/>
                    <a:pt x="11676" y="2769"/>
                  </a:cubicBezTo>
                  <a:cubicBezTo>
                    <a:pt x="13878" y="3436"/>
                    <a:pt x="13677" y="6104"/>
                    <a:pt x="13911" y="7739"/>
                  </a:cubicBezTo>
                  <a:cubicBezTo>
                    <a:pt x="14078" y="8906"/>
                    <a:pt x="13744" y="8906"/>
                    <a:pt x="15078" y="9307"/>
                  </a:cubicBezTo>
                  <a:cubicBezTo>
                    <a:pt x="15343" y="9386"/>
                    <a:pt x="15717" y="9444"/>
                    <a:pt x="16104" y="9444"/>
                  </a:cubicBezTo>
                  <a:cubicBezTo>
                    <a:pt x="16694" y="9444"/>
                    <a:pt x="17312" y="9309"/>
                    <a:pt x="17614" y="8906"/>
                  </a:cubicBezTo>
                  <a:cubicBezTo>
                    <a:pt x="17783" y="8680"/>
                    <a:pt x="17160" y="4869"/>
                    <a:pt x="18255" y="4869"/>
                  </a:cubicBezTo>
                  <a:cubicBezTo>
                    <a:pt x="18449" y="4869"/>
                    <a:pt x="18698" y="4989"/>
                    <a:pt x="19015" y="5270"/>
                  </a:cubicBezTo>
                  <a:cubicBezTo>
                    <a:pt x="19582" y="5771"/>
                    <a:pt x="18881" y="6972"/>
                    <a:pt x="19281" y="7572"/>
                  </a:cubicBezTo>
                  <a:cubicBezTo>
                    <a:pt x="19720" y="8151"/>
                    <a:pt x="20720" y="8276"/>
                    <a:pt x="21667" y="8276"/>
                  </a:cubicBezTo>
                  <a:cubicBezTo>
                    <a:pt x="22303" y="8276"/>
                    <a:pt x="22915" y="8219"/>
                    <a:pt x="23318" y="8206"/>
                  </a:cubicBezTo>
                  <a:cubicBezTo>
                    <a:pt x="26954" y="8006"/>
                    <a:pt x="27621" y="5037"/>
                    <a:pt x="26987" y="1568"/>
                  </a:cubicBezTo>
                  <a:cubicBezTo>
                    <a:pt x="26887" y="967"/>
                    <a:pt x="26653" y="467"/>
                    <a:pt x="2635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1" name="Google Shape;5887;p66">
              <a:extLst>
                <a:ext uri="{FF2B5EF4-FFF2-40B4-BE49-F238E27FC236}">
                  <a16:creationId xmlns:a16="http://schemas.microsoft.com/office/drawing/2014/main" id="{239AAE84-6BAF-B1E7-2113-1B2C44571D15}"/>
                </a:ext>
              </a:extLst>
            </p:cNvPr>
            <p:cNvSpPr/>
            <p:nvPr/>
          </p:nvSpPr>
          <p:spPr>
            <a:xfrm>
              <a:off x="3817890" y="238127"/>
              <a:ext cx="2111519" cy="1558303"/>
            </a:xfrm>
            <a:custGeom>
              <a:avLst/>
              <a:gdLst/>
              <a:ahLst/>
              <a:cxnLst/>
              <a:rect l="l" t="t" r="r" b="b"/>
              <a:pathLst>
                <a:path w="84461" h="62332" extrusionOk="0">
                  <a:moveTo>
                    <a:pt x="13343" y="0"/>
                  </a:moveTo>
                  <a:cubicBezTo>
                    <a:pt x="13343" y="467"/>
                    <a:pt x="13643" y="967"/>
                    <a:pt x="13944" y="1835"/>
                  </a:cubicBezTo>
                  <a:cubicBezTo>
                    <a:pt x="12176" y="3736"/>
                    <a:pt x="10174" y="3069"/>
                    <a:pt x="10942" y="6438"/>
                  </a:cubicBezTo>
                  <a:cubicBezTo>
                    <a:pt x="11175" y="7439"/>
                    <a:pt x="11475" y="8206"/>
                    <a:pt x="11976" y="9006"/>
                  </a:cubicBezTo>
                  <a:cubicBezTo>
                    <a:pt x="12276" y="9440"/>
                    <a:pt x="13076" y="9607"/>
                    <a:pt x="13176" y="10174"/>
                  </a:cubicBezTo>
                  <a:cubicBezTo>
                    <a:pt x="13374" y="11510"/>
                    <a:pt x="12582" y="11836"/>
                    <a:pt x="11481" y="11836"/>
                  </a:cubicBezTo>
                  <a:cubicBezTo>
                    <a:pt x="10434" y="11836"/>
                    <a:pt x="9108" y="11541"/>
                    <a:pt x="8088" y="11541"/>
                  </a:cubicBezTo>
                  <a:cubicBezTo>
                    <a:pt x="6914" y="11541"/>
                    <a:pt x="6144" y="11931"/>
                    <a:pt x="6672" y="13610"/>
                  </a:cubicBezTo>
                  <a:cubicBezTo>
                    <a:pt x="7439" y="15945"/>
                    <a:pt x="10708" y="15044"/>
                    <a:pt x="12576" y="15478"/>
                  </a:cubicBezTo>
                  <a:cubicBezTo>
                    <a:pt x="14211" y="15878"/>
                    <a:pt x="15445" y="16545"/>
                    <a:pt x="16512" y="17846"/>
                  </a:cubicBezTo>
                  <a:cubicBezTo>
                    <a:pt x="18013" y="19647"/>
                    <a:pt x="18113" y="21582"/>
                    <a:pt x="18881" y="23784"/>
                  </a:cubicBezTo>
                  <a:cubicBezTo>
                    <a:pt x="19781" y="26452"/>
                    <a:pt x="22416" y="27820"/>
                    <a:pt x="23684" y="30222"/>
                  </a:cubicBezTo>
                  <a:cubicBezTo>
                    <a:pt x="24318" y="31456"/>
                    <a:pt x="23817" y="32156"/>
                    <a:pt x="25385" y="32156"/>
                  </a:cubicBezTo>
                  <a:cubicBezTo>
                    <a:pt x="26381" y="32156"/>
                    <a:pt x="27267" y="31518"/>
                    <a:pt x="27942" y="31518"/>
                  </a:cubicBezTo>
                  <a:cubicBezTo>
                    <a:pt x="28443" y="31518"/>
                    <a:pt x="28827" y="31869"/>
                    <a:pt x="29054" y="33090"/>
                  </a:cubicBezTo>
                  <a:cubicBezTo>
                    <a:pt x="29722" y="36626"/>
                    <a:pt x="25685" y="36560"/>
                    <a:pt x="24551" y="39161"/>
                  </a:cubicBezTo>
                  <a:cubicBezTo>
                    <a:pt x="24118" y="40129"/>
                    <a:pt x="24284" y="40662"/>
                    <a:pt x="23484" y="41496"/>
                  </a:cubicBezTo>
                  <a:cubicBezTo>
                    <a:pt x="23117" y="41863"/>
                    <a:pt x="22016" y="42697"/>
                    <a:pt x="21549" y="43098"/>
                  </a:cubicBezTo>
                  <a:cubicBezTo>
                    <a:pt x="20127" y="44207"/>
                    <a:pt x="16496" y="45414"/>
                    <a:pt x="14114" y="45414"/>
                  </a:cubicBezTo>
                  <a:cubicBezTo>
                    <a:pt x="13703" y="45414"/>
                    <a:pt x="13329" y="45378"/>
                    <a:pt x="13010" y="45299"/>
                  </a:cubicBezTo>
                  <a:cubicBezTo>
                    <a:pt x="12443" y="45132"/>
                    <a:pt x="12042" y="45199"/>
                    <a:pt x="11709" y="44532"/>
                  </a:cubicBezTo>
                  <a:cubicBezTo>
                    <a:pt x="11142" y="43498"/>
                    <a:pt x="12009" y="43531"/>
                    <a:pt x="12242" y="42764"/>
                  </a:cubicBezTo>
                  <a:cubicBezTo>
                    <a:pt x="12609" y="41396"/>
                    <a:pt x="12509" y="39428"/>
                    <a:pt x="11075" y="38394"/>
                  </a:cubicBezTo>
                  <a:cubicBezTo>
                    <a:pt x="10455" y="37941"/>
                    <a:pt x="8693" y="37556"/>
                    <a:pt x="7361" y="37556"/>
                  </a:cubicBezTo>
                  <a:cubicBezTo>
                    <a:pt x="6830" y="37556"/>
                    <a:pt x="6366" y="37618"/>
                    <a:pt x="6071" y="37760"/>
                  </a:cubicBezTo>
                  <a:cubicBezTo>
                    <a:pt x="5137" y="38194"/>
                    <a:pt x="4570" y="39595"/>
                    <a:pt x="2536" y="40229"/>
                  </a:cubicBezTo>
                  <a:cubicBezTo>
                    <a:pt x="1101" y="41730"/>
                    <a:pt x="0" y="42497"/>
                    <a:pt x="934" y="44532"/>
                  </a:cubicBezTo>
                  <a:cubicBezTo>
                    <a:pt x="1635" y="46033"/>
                    <a:pt x="2936" y="47467"/>
                    <a:pt x="3937" y="48835"/>
                  </a:cubicBezTo>
                  <a:cubicBezTo>
                    <a:pt x="5401" y="50807"/>
                    <a:pt x="5391" y="54705"/>
                    <a:pt x="7603" y="54705"/>
                  </a:cubicBezTo>
                  <a:cubicBezTo>
                    <a:pt x="8010" y="54705"/>
                    <a:pt x="8492" y="54573"/>
                    <a:pt x="9074" y="54272"/>
                  </a:cubicBezTo>
                  <a:cubicBezTo>
                    <a:pt x="9479" y="54057"/>
                    <a:pt x="10500" y="53296"/>
                    <a:pt x="11146" y="53296"/>
                  </a:cubicBezTo>
                  <a:cubicBezTo>
                    <a:pt x="11402" y="53296"/>
                    <a:pt x="11600" y="53416"/>
                    <a:pt x="11675" y="53738"/>
                  </a:cubicBezTo>
                  <a:cubicBezTo>
                    <a:pt x="11876" y="54539"/>
                    <a:pt x="10208" y="55273"/>
                    <a:pt x="9907" y="55807"/>
                  </a:cubicBezTo>
                  <a:cubicBezTo>
                    <a:pt x="10908" y="56407"/>
                    <a:pt x="12109" y="56007"/>
                    <a:pt x="13110" y="56707"/>
                  </a:cubicBezTo>
                  <a:cubicBezTo>
                    <a:pt x="14644" y="57775"/>
                    <a:pt x="13443" y="57908"/>
                    <a:pt x="13744" y="59176"/>
                  </a:cubicBezTo>
                  <a:cubicBezTo>
                    <a:pt x="14073" y="60624"/>
                    <a:pt x="14784" y="60944"/>
                    <a:pt x="15636" y="60944"/>
                  </a:cubicBezTo>
                  <a:cubicBezTo>
                    <a:pt x="16309" y="60944"/>
                    <a:pt x="17069" y="60745"/>
                    <a:pt x="17798" y="60745"/>
                  </a:cubicBezTo>
                  <a:cubicBezTo>
                    <a:pt x="18018" y="60745"/>
                    <a:pt x="18236" y="60763"/>
                    <a:pt x="18447" y="60810"/>
                  </a:cubicBezTo>
                  <a:cubicBezTo>
                    <a:pt x="19718" y="61107"/>
                    <a:pt x="21433" y="62332"/>
                    <a:pt x="22866" y="62332"/>
                  </a:cubicBezTo>
                  <a:cubicBezTo>
                    <a:pt x="23689" y="62332"/>
                    <a:pt x="24419" y="61927"/>
                    <a:pt x="24918" y="60710"/>
                  </a:cubicBezTo>
                  <a:cubicBezTo>
                    <a:pt x="25652" y="58976"/>
                    <a:pt x="23450" y="56507"/>
                    <a:pt x="25986" y="55606"/>
                  </a:cubicBezTo>
                  <a:cubicBezTo>
                    <a:pt x="26073" y="55577"/>
                    <a:pt x="26168" y="55565"/>
                    <a:pt x="26268" y="55565"/>
                  </a:cubicBezTo>
                  <a:cubicBezTo>
                    <a:pt x="26693" y="55565"/>
                    <a:pt x="27210" y="55781"/>
                    <a:pt x="27651" y="55781"/>
                  </a:cubicBezTo>
                  <a:cubicBezTo>
                    <a:pt x="27697" y="55781"/>
                    <a:pt x="27743" y="55778"/>
                    <a:pt x="27787" y="55773"/>
                  </a:cubicBezTo>
                  <a:cubicBezTo>
                    <a:pt x="28587" y="55673"/>
                    <a:pt x="29288" y="55206"/>
                    <a:pt x="29955" y="54906"/>
                  </a:cubicBezTo>
                  <a:cubicBezTo>
                    <a:pt x="31256" y="54306"/>
                    <a:pt x="32557" y="53472"/>
                    <a:pt x="33925" y="53071"/>
                  </a:cubicBezTo>
                  <a:cubicBezTo>
                    <a:pt x="34602" y="52882"/>
                    <a:pt x="36490" y="52340"/>
                    <a:pt x="37568" y="52340"/>
                  </a:cubicBezTo>
                  <a:cubicBezTo>
                    <a:pt x="37817" y="52340"/>
                    <a:pt x="38023" y="52369"/>
                    <a:pt x="38161" y="52438"/>
                  </a:cubicBezTo>
                  <a:cubicBezTo>
                    <a:pt x="39328" y="53005"/>
                    <a:pt x="39095" y="55006"/>
                    <a:pt x="39262" y="56040"/>
                  </a:cubicBezTo>
                  <a:cubicBezTo>
                    <a:pt x="39429" y="57274"/>
                    <a:pt x="39996" y="59676"/>
                    <a:pt x="41196" y="60343"/>
                  </a:cubicBezTo>
                  <a:cubicBezTo>
                    <a:pt x="41529" y="60530"/>
                    <a:pt x="41801" y="60614"/>
                    <a:pt x="42019" y="60614"/>
                  </a:cubicBezTo>
                  <a:cubicBezTo>
                    <a:pt x="42697" y="60614"/>
                    <a:pt x="42857" y="59802"/>
                    <a:pt x="42731" y="58742"/>
                  </a:cubicBezTo>
                  <a:cubicBezTo>
                    <a:pt x="42597" y="57841"/>
                    <a:pt x="41030" y="55406"/>
                    <a:pt x="42297" y="54672"/>
                  </a:cubicBezTo>
                  <a:cubicBezTo>
                    <a:pt x="42438" y="54588"/>
                    <a:pt x="42587" y="54552"/>
                    <a:pt x="42742" y="54552"/>
                  </a:cubicBezTo>
                  <a:cubicBezTo>
                    <a:pt x="43694" y="54552"/>
                    <a:pt x="44887" y="55911"/>
                    <a:pt x="45833" y="55940"/>
                  </a:cubicBezTo>
                  <a:cubicBezTo>
                    <a:pt x="45942" y="55945"/>
                    <a:pt x="46045" y="55947"/>
                    <a:pt x="46142" y="55947"/>
                  </a:cubicBezTo>
                  <a:cubicBezTo>
                    <a:pt x="48710" y="55947"/>
                    <a:pt x="47500" y="54294"/>
                    <a:pt x="46600" y="53105"/>
                  </a:cubicBezTo>
                  <a:cubicBezTo>
                    <a:pt x="44499" y="50303"/>
                    <a:pt x="47267" y="51470"/>
                    <a:pt x="49102" y="50570"/>
                  </a:cubicBezTo>
                  <a:cubicBezTo>
                    <a:pt x="50570" y="49836"/>
                    <a:pt x="49836" y="48768"/>
                    <a:pt x="50703" y="47734"/>
                  </a:cubicBezTo>
                  <a:cubicBezTo>
                    <a:pt x="51937" y="46300"/>
                    <a:pt x="54206" y="47401"/>
                    <a:pt x="54639" y="45032"/>
                  </a:cubicBezTo>
                  <a:cubicBezTo>
                    <a:pt x="55006" y="43198"/>
                    <a:pt x="53906" y="42597"/>
                    <a:pt x="55173" y="40662"/>
                  </a:cubicBezTo>
                  <a:cubicBezTo>
                    <a:pt x="55640" y="39962"/>
                    <a:pt x="56574" y="39462"/>
                    <a:pt x="56974" y="38794"/>
                  </a:cubicBezTo>
                  <a:cubicBezTo>
                    <a:pt x="57141" y="38494"/>
                    <a:pt x="56941" y="37927"/>
                    <a:pt x="57141" y="37560"/>
                  </a:cubicBezTo>
                  <a:cubicBezTo>
                    <a:pt x="58172" y="35656"/>
                    <a:pt x="59728" y="33459"/>
                    <a:pt x="61892" y="33459"/>
                  </a:cubicBezTo>
                  <a:cubicBezTo>
                    <a:pt x="62040" y="33459"/>
                    <a:pt x="62191" y="33469"/>
                    <a:pt x="62345" y="33491"/>
                  </a:cubicBezTo>
                  <a:cubicBezTo>
                    <a:pt x="63230" y="33623"/>
                    <a:pt x="63352" y="34123"/>
                    <a:pt x="63791" y="34123"/>
                  </a:cubicBezTo>
                  <a:cubicBezTo>
                    <a:pt x="64014" y="34123"/>
                    <a:pt x="64319" y="33995"/>
                    <a:pt x="64847" y="33624"/>
                  </a:cubicBezTo>
                  <a:cubicBezTo>
                    <a:pt x="65914" y="32890"/>
                    <a:pt x="67082" y="31056"/>
                    <a:pt x="67982" y="30021"/>
                  </a:cubicBezTo>
                  <a:cubicBezTo>
                    <a:pt x="69417" y="28354"/>
                    <a:pt x="70317" y="26152"/>
                    <a:pt x="71852" y="24618"/>
                  </a:cubicBezTo>
                  <a:cubicBezTo>
                    <a:pt x="73119" y="23317"/>
                    <a:pt x="74754" y="22916"/>
                    <a:pt x="76155" y="21949"/>
                  </a:cubicBezTo>
                  <a:cubicBezTo>
                    <a:pt x="76655" y="21582"/>
                    <a:pt x="78023" y="20581"/>
                    <a:pt x="77923" y="19814"/>
                  </a:cubicBezTo>
                  <a:cubicBezTo>
                    <a:pt x="77789" y="18780"/>
                    <a:pt x="76288" y="19047"/>
                    <a:pt x="75921" y="18213"/>
                  </a:cubicBezTo>
                  <a:cubicBezTo>
                    <a:pt x="74754" y="15745"/>
                    <a:pt x="80091" y="15778"/>
                    <a:pt x="81325" y="15011"/>
                  </a:cubicBezTo>
                  <a:cubicBezTo>
                    <a:pt x="84461" y="13076"/>
                    <a:pt x="80525" y="10941"/>
                    <a:pt x="80391" y="8439"/>
                  </a:cubicBezTo>
                  <a:cubicBezTo>
                    <a:pt x="80291" y="6972"/>
                    <a:pt x="80891" y="6038"/>
                    <a:pt x="79424" y="5137"/>
                  </a:cubicBezTo>
                  <a:cubicBezTo>
                    <a:pt x="78809" y="4786"/>
                    <a:pt x="77816" y="4657"/>
                    <a:pt x="76823" y="4657"/>
                  </a:cubicBezTo>
                  <a:cubicBezTo>
                    <a:pt x="75930" y="4657"/>
                    <a:pt x="75036" y="4761"/>
                    <a:pt x="74420" y="4904"/>
                  </a:cubicBezTo>
                  <a:cubicBezTo>
                    <a:pt x="70884" y="5637"/>
                    <a:pt x="70284" y="8273"/>
                    <a:pt x="69517" y="11408"/>
                  </a:cubicBezTo>
                  <a:cubicBezTo>
                    <a:pt x="68850" y="13977"/>
                    <a:pt x="67148" y="16045"/>
                    <a:pt x="64446" y="17146"/>
                  </a:cubicBezTo>
                  <a:cubicBezTo>
                    <a:pt x="62578" y="17879"/>
                    <a:pt x="60043" y="17079"/>
                    <a:pt x="58375" y="18013"/>
                  </a:cubicBezTo>
                  <a:cubicBezTo>
                    <a:pt x="57908" y="18280"/>
                    <a:pt x="57408" y="19447"/>
                    <a:pt x="56974" y="19514"/>
                  </a:cubicBezTo>
                  <a:cubicBezTo>
                    <a:pt x="56921" y="19525"/>
                    <a:pt x="56871" y="19530"/>
                    <a:pt x="56823" y="19530"/>
                  </a:cubicBezTo>
                  <a:cubicBezTo>
                    <a:pt x="56268" y="19530"/>
                    <a:pt x="56031" y="18872"/>
                    <a:pt x="55540" y="18780"/>
                  </a:cubicBezTo>
                  <a:cubicBezTo>
                    <a:pt x="55266" y="18730"/>
                    <a:pt x="54996" y="18708"/>
                    <a:pt x="54729" y="18708"/>
                  </a:cubicBezTo>
                  <a:cubicBezTo>
                    <a:pt x="52135" y="18708"/>
                    <a:pt x="49835" y="20862"/>
                    <a:pt x="47234" y="21315"/>
                  </a:cubicBezTo>
                  <a:cubicBezTo>
                    <a:pt x="45927" y="21541"/>
                    <a:pt x="42632" y="22582"/>
                    <a:pt x="40473" y="22582"/>
                  </a:cubicBezTo>
                  <a:cubicBezTo>
                    <a:pt x="39767" y="22582"/>
                    <a:pt x="39182" y="22470"/>
                    <a:pt x="38828" y="22183"/>
                  </a:cubicBezTo>
                  <a:cubicBezTo>
                    <a:pt x="38028" y="21515"/>
                    <a:pt x="36727" y="18647"/>
                    <a:pt x="36360" y="17679"/>
                  </a:cubicBezTo>
                  <a:cubicBezTo>
                    <a:pt x="35926" y="16478"/>
                    <a:pt x="35859" y="14644"/>
                    <a:pt x="36193" y="13376"/>
                  </a:cubicBezTo>
                  <a:cubicBezTo>
                    <a:pt x="36627" y="11608"/>
                    <a:pt x="37727" y="11375"/>
                    <a:pt x="39195" y="10508"/>
                  </a:cubicBezTo>
                  <a:cubicBezTo>
                    <a:pt x="41563" y="9140"/>
                    <a:pt x="43832" y="7605"/>
                    <a:pt x="46200" y="6204"/>
                  </a:cubicBezTo>
                  <a:cubicBezTo>
                    <a:pt x="48268" y="4937"/>
                    <a:pt x="51037" y="2702"/>
                    <a:pt x="5087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2" name="Google Shape;5888;p66">
              <a:extLst>
                <a:ext uri="{FF2B5EF4-FFF2-40B4-BE49-F238E27FC236}">
                  <a16:creationId xmlns:a16="http://schemas.microsoft.com/office/drawing/2014/main" id="{4C22ECA1-B9BA-A17C-586E-5C377124BD7E}"/>
                </a:ext>
              </a:extLst>
            </p:cNvPr>
            <p:cNvSpPr/>
            <p:nvPr/>
          </p:nvSpPr>
          <p:spPr>
            <a:xfrm>
              <a:off x="5935236" y="238127"/>
              <a:ext cx="467025" cy="1077451"/>
            </a:xfrm>
            <a:custGeom>
              <a:avLst/>
              <a:gdLst/>
              <a:ahLst/>
              <a:cxnLst/>
              <a:rect l="l" t="t" r="r" b="b"/>
              <a:pathLst>
                <a:path w="18681" h="43098" extrusionOk="0">
                  <a:moveTo>
                    <a:pt x="3369" y="0"/>
                  </a:moveTo>
                  <a:cubicBezTo>
                    <a:pt x="2369" y="3836"/>
                    <a:pt x="12342" y="5804"/>
                    <a:pt x="11442" y="8840"/>
                  </a:cubicBezTo>
                  <a:cubicBezTo>
                    <a:pt x="10908" y="10608"/>
                    <a:pt x="4770" y="9473"/>
                    <a:pt x="3236" y="11508"/>
                  </a:cubicBezTo>
                  <a:cubicBezTo>
                    <a:pt x="434" y="15178"/>
                    <a:pt x="5104" y="16445"/>
                    <a:pt x="5904" y="19681"/>
                  </a:cubicBezTo>
                  <a:cubicBezTo>
                    <a:pt x="5104" y="19914"/>
                    <a:pt x="3536" y="19481"/>
                    <a:pt x="3203" y="20548"/>
                  </a:cubicBezTo>
                  <a:cubicBezTo>
                    <a:pt x="3002" y="21249"/>
                    <a:pt x="4537" y="23083"/>
                    <a:pt x="4870" y="23584"/>
                  </a:cubicBezTo>
                  <a:cubicBezTo>
                    <a:pt x="3536" y="24884"/>
                    <a:pt x="3136" y="26552"/>
                    <a:pt x="4870" y="27887"/>
                  </a:cubicBezTo>
                  <a:cubicBezTo>
                    <a:pt x="5257" y="28178"/>
                    <a:pt x="5637" y="28289"/>
                    <a:pt x="6010" y="28289"/>
                  </a:cubicBezTo>
                  <a:cubicBezTo>
                    <a:pt x="7192" y="28289"/>
                    <a:pt x="8302" y="27174"/>
                    <a:pt x="9331" y="27174"/>
                  </a:cubicBezTo>
                  <a:cubicBezTo>
                    <a:pt x="9572" y="27174"/>
                    <a:pt x="9809" y="27235"/>
                    <a:pt x="10041" y="27386"/>
                  </a:cubicBezTo>
                  <a:cubicBezTo>
                    <a:pt x="12643" y="29087"/>
                    <a:pt x="5904" y="31789"/>
                    <a:pt x="5004" y="32190"/>
                  </a:cubicBezTo>
                  <a:cubicBezTo>
                    <a:pt x="3770" y="32723"/>
                    <a:pt x="2002" y="33157"/>
                    <a:pt x="1101" y="34191"/>
                  </a:cubicBezTo>
                  <a:cubicBezTo>
                    <a:pt x="0" y="35392"/>
                    <a:pt x="534" y="36993"/>
                    <a:pt x="901" y="38528"/>
                  </a:cubicBezTo>
                  <a:cubicBezTo>
                    <a:pt x="1835" y="42397"/>
                    <a:pt x="4670" y="43098"/>
                    <a:pt x="8239" y="43098"/>
                  </a:cubicBezTo>
                  <a:cubicBezTo>
                    <a:pt x="11353" y="43098"/>
                    <a:pt x="13980" y="41939"/>
                    <a:pt x="16892" y="41939"/>
                  </a:cubicBezTo>
                  <a:cubicBezTo>
                    <a:pt x="17475" y="41939"/>
                    <a:pt x="18069" y="41986"/>
                    <a:pt x="18680" y="42097"/>
                  </a:cubicBezTo>
                  <a:lnTo>
                    <a:pt x="186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3" name="Google Shape;5889;p66">
              <a:extLst>
                <a:ext uri="{FF2B5EF4-FFF2-40B4-BE49-F238E27FC236}">
                  <a16:creationId xmlns:a16="http://schemas.microsoft.com/office/drawing/2014/main" id="{8248D3ED-C8EC-EE6F-440C-FA3A8240D56E}"/>
                </a:ext>
              </a:extLst>
            </p:cNvPr>
            <p:cNvSpPr/>
            <p:nvPr/>
          </p:nvSpPr>
          <p:spPr>
            <a:xfrm>
              <a:off x="1190197" y="1980203"/>
              <a:ext cx="1653695" cy="2879578"/>
            </a:xfrm>
            <a:custGeom>
              <a:avLst/>
              <a:gdLst/>
              <a:ahLst/>
              <a:cxnLst/>
              <a:rect l="l" t="t" r="r" b="b"/>
              <a:pathLst>
                <a:path w="66148" h="115183" extrusionOk="0">
                  <a:moveTo>
                    <a:pt x="33854" y="7073"/>
                  </a:moveTo>
                  <a:cubicBezTo>
                    <a:pt x="34282" y="7073"/>
                    <a:pt x="34707" y="7094"/>
                    <a:pt x="35125" y="7139"/>
                  </a:cubicBezTo>
                  <a:cubicBezTo>
                    <a:pt x="39128" y="7572"/>
                    <a:pt x="44532" y="9774"/>
                    <a:pt x="48201" y="13243"/>
                  </a:cubicBezTo>
                  <a:cubicBezTo>
                    <a:pt x="51870" y="16746"/>
                    <a:pt x="56240" y="22183"/>
                    <a:pt x="55206" y="23384"/>
                  </a:cubicBezTo>
                  <a:cubicBezTo>
                    <a:pt x="54704" y="23964"/>
                    <a:pt x="54247" y="24212"/>
                    <a:pt x="53740" y="24212"/>
                  </a:cubicBezTo>
                  <a:cubicBezTo>
                    <a:pt x="53169" y="24212"/>
                    <a:pt x="52534" y="23896"/>
                    <a:pt x="51704" y="23384"/>
                  </a:cubicBezTo>
                  <a:cubicBezTo>
                    <a:pt x="50136" y="22416"/>
                    <a:pt x="50670" y="22350"/>
                    <a:pt x="49269" y="21649"/>
                  </a:cubicBezTo>
                  <a:cubicBezTo>
                    <a:pt x="47868" y="20949"/>
                    <a:pt x="47868" y="21649"/>
                    <a:pt x="45599" y="20415"/>
                  </a:cubicBezTo>
                  <a:cubicBezTo>
                    <a:pt x="43331" y="19214"/>
                    <a:pt x="41730" y="19748"/>
                    <a:pt x="40562" y="19314"/>
                  </a:cubicBezTo>
                  <a:cubicBezTo>
                    <a:pt x="39428" y="18880"/>
                    <a:pt x="40162" y="17246"/>
                    <a:pt x="36860" y="16012"/>
                  </a:cubicBezTo>
                  <a:cubicBezTo>
                    <a:pt x="33524" y="14811"/>
                    <a:pt x="33357" y="14210"/>
                    <a:pt x="29688" y="13076"/>
                  </a:cubicBezTo>
                  <a:cubicBezTo>
                    <a:pt x="26282" y="12024"/>
                    <a:pt x="23020" y="11057"/>
                    <a:pt x="21182" y="11057"/>
                  </a:cubicBezTo>
                  <a:cubicBezTo>
                    <a:pt x="21040" y="11057"/>
                    <a:pt x="20906" y="11063"/>
                    <a:pt x="20782" y="11075"/>
                  </a:cubicBezTo>
                  <a:cubicBezTo>
                    <a:pt x="20719" y="11081"/>
                    <a:pt x="20653" y="11084"/>
                    <a:pt x="20585" y="11084"/>
                  </a:cubicBezTo>
                  <a:cubicBezTo>
                    <a:pt x="18849" y="11084"/>
                    <a:pt x="15372" y="9223"/>
                    <a:pt x="18309" y="9223"/>
                  </a:cubicBezTo>
                  <a:cubicBezTo>
                    <a:pt x="18469" y="9223"/>
                    <a:pt x="18648" y="9229"/>
                    <a:pt x="18847" y="9240"/>
                  </a:cubicBezTo>
                  <a:cubicBezTo>
                    <a:pt x="18847" y="9240"/>
                    <a:pt x="20137" y="9551"/>
                    <a:pt x="21698" y="9551"/>
                  </a:cubicBezTo>
                  <a:cubicBezTo>
                    <a:pt x="22479" y="9551"/>
                    <a:pt x="23328" y="9474"/>
                    <a:pt x="24117" y="9240"/>
                  </a:cubicBezTo>
                  <a:cubicBezTo>
                    <a:pt x="26210" y="8612"/>
                    <a:pt x="30152" y="7073"/>
                    <a:pt x="33854" y="7073"/>
                  </a:cubicBezTo>
                  <a:close/>
                  <a:moveTo>
                    <a:pt x="0" y="0"/>
                  </a:moveTo>
                  <a:lnTo>
                    <a:pt x="0" y="9407"/>
                  </a:lnTo>
                  <a:cubicBezTo>
                    <a:pt x="4036" y="11342"/>
                    <a:pt x="16979" y="14411"/>
                    <a:pt x="20014" y="14978"/>
                  </a:cubicBezTo>
                  <a:cubicBezTo>
                    <a:pt x="23450" y="15611"/>
                    <a:pt x="29188" y="17546"/>
                    <a:pt x="33757" y="19681"/>
                  </a:cubicBezTo>
                  <a:cubicBezTo>
                    <a:pt x="35533" y="20523"/>
                    <a:pt x="36694" y="20696"/>
                    <a:pt x="37503" y="20696"/>
                  </a:cubicBezTo>
                  <a:cubicBezTo>
                    <a:pt x="38066" y="20696"/>
                    <a:pt x="38458" y="20612"/>
                    <a:pt x="38769" y="20612"/>
                  </a:cubicBezTo>
                  <a:cubicBezTo>
                    <a:pt x="39160" y="20612"/>
                    <a:pt x="39421" y="20746"/>
                    <a:pt x="39728" y="21349"/>
                  </a:cubicBezTo>
                  <a:cubicBezTo>
                    <a:pt x="40596" y="23117"/>
                    <a:pt x="45166" y="24151"/>
                    <a:pt x="46066" y="26052"/>
                  </a:cubicBezTo>
                  <a:cubicBezTo>
                    <a:pt x="46967" y="27954"/>
                    <a:pt x="49869" y="28454"/>
                    <a:pt x="52404" y="32890"/>
                  </a:cubicBezTo>
                  <a:cubicBezTo>
                    <a:pt x="54939" y="37360"/>
                    <a:pt x="54305" y="42697"/>
                    <a:pt x="52404" y="49035"/>
                  </a:cubicBezTo>
                  <a:cubicBezTo>
                    <a:pt x="50503" y="55373"/>
                    <a:pt x="39195" y="68216"/>
                    <a:pt x="34491" y="72419"/>
                  </a:cubicBezTo>
                  <a:cubicBezTo>
                    <a:pt x="29821" y="76588"/>
                    <a:pt x="28520" y="80391"/>
                    <a:pt x="25218" y="82693"/>
                  </a:cubicBezTo>
                  <a:cubicBezTo>
                    <a:pt x="22349" y="84694"/>
                    <a:pt x="4537" y="102073"/>
                    <a:pt x="0" y="106543"/>
                  </a:cubicBezTo>
                  <a:lnTo>
                    <a:pt x="0" y="115183"/>
                  </a:lnTo>
                  <a:cubicBezTo>
                    <a:pt x="3402" y="111480"/>
                    <a:pt x="14244" y="99705"/>
                    <a:pt x="19781" y="94501"/>
                  </a:cubicBezTo>
                  <a:cubicBezTo>
                    <a:pt x="26386" y="88263"/>
                    <a:pt x="45299" y="73920"/>
                    <a:pt x="55706" y="56541"/>
                  </a:cubicBezTo>
                  <a:cubicBezTo>
                    <a:pt x="66147" y="39128"/>
                    <a:pt x="61177" y="24518"/>
                    <a:pt x="52271" y="12843"/>
                  </a:cubicBezTo>
                  <a:cubicBezTo>
                    <a:pt x="47014" y="5906"/>
                    <a:pt x="39251" y="4203"/>
                    <a:pt x="31660" y="4203"/>
                  </a:cubicBezTo>
                  <a:cubicBezTo>
                    <a:pt x="26439" y="4203"/>
                    <a:pt x="21299" y="5009"/>
                    <a:pt x="17112" y="5471"/>
                  </a:cubicBezTo>
                  <a:cubicBezTo>
                    <a:pt x="16378" y="5553"/>
                    <a:pt x="15656" y="5591"/>
                    <a:pt x="14949" y="5591"/>
                  </a:cubicBezTo>
                  <a:cubicBezTo>
                    <a:pt x="7879" y="5591"/>
                    <a:pt x="2244" y="1789"/>
                    <a:pt x="0" y="0"/>
                  </a:cubicBez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4" name="Google Shape;5890;p66">
              <a:extLst>
                <a:ext uri="{FF2B5EF4-FFF2-40B4-BE49-F238E27FC236}">
                  <a16:creationId xmlns:a16="http://schemas.microsoft.com/office/drawing/2014/main" id="{1C2BB8B1-49F1-545D-B833-8545B2F948A6}"/>
                </a:ext>
              </a:extLst>
            </p:cNvPr>
            <p:cNvSpPr/>
            <p:nvPr/>
          </p:nvSpPr>
          <p:spPr>
            <a:xfrm>
              <a:off x="2232596" y="3897406"/>
              <a:ext cx="341099" cy="332575"/>
            </a:xfrm>
            <a:custGeom>
              <a:avLst/>
              <a:gdLst/>
              <a:ahLst/>
              <a:cxnLst/>
              <a:rect l="l" t="t" r="r" b="b"/>
              <a:pathLst>
                <a:path w="13644" h="13303" extrusionOk="0">
                  <a:moveTo>
                    <a:pt x="5471" y="0"/>
                  </a:moveTo>
                  <a:cubicBezTo>
                    <a:pt x="4670" y="1001"/>
                    <a:pt x="3670" y="1635"/>
                    <a:pt x="2736" y="2536"/>
                  </a:cubicBezTo>
                  <a:cubicBezTo>
                    <a:pt x="2335" y="2936"/>
                    <a:pt x="1935" y="3303"/>
                    <a:pt x="1568" y="3736"/>
                  </a:cubicBezTo>
                  <a:cubicBezTo>
                    <a:pt x="1168" y="4137"/>
                    <a:pt x="568" y="4537"/>
                    <a:pt x="267" y="4971"/>
                  </a:cubicBezTo>
                  <a:cubicBezTo>
                    <a:pt x="0" y="5404"/>
                    <a:pt x="101" y="5404"/>
                    <a:pt x="467" y="5838"/>
                  </a:cubicBezTo>
                  <a:cubicBezTo>
                    <a:pt x="868" y="6338"/>
                    <a:pt x="1301" y="6839"/>
                    <a:pt x="1735" y="7306"/>
                  </a:cubicBezTo>
                  <a:cubicBezTo>
                    <a:pt x="2269" y="7839"/>
                    <a:pt x="2769" y="8406"/>
                    <a:pt x="3303" y="8940"/>
                  </a:cubicBezTo>
                  <a:cubicBezTo>
                    <a:pt x="3636" y="9274"/>
                    <a:pt x="4270" y="9707"/>
                    <a:pt x="4470" y="10141"/>
                  </a:cubicBezTo>
                  <a:cubicBezTo>
                    <a:pt x="4637" y="10541"/>
                    <a:pt x="4437" y="10475"/>
                    <a:pt x="4337" y="10875"/>
                  </a:cubicBezTo>
                  <a:cubicBezTo>
                    <a:pt x="4237" y="11342"/>
                    <a:pt x="4304" y="11375"/>
                    <a:pt x="4670" y="11809"/>
                  </a:cubicBezTo>
                  <a:cubicBezTo>
                    <a:pt x="5004" y="12176"/>
                    <a:pt x="5671" y="13076"/>
                    <a:pt x="6138" y="13243"/>
                  </a:cubicBezTo>
                  <a:cubicBezTo>
                    <a:pt x="6248" y="13283"/>
                    <a:pt x="6330" y="13302"/>
                    <a:pt x="6401" y="13302"/>
                  </a:cubicBezTo>
                  <a:cubicBezTo>
                    <a:pt x="6566" y="13302"/>
                    <a:pt x="6661" y="13197"/>
                    <a:pt x="6872" y="13010"/>
                  </a:cubicBezTo>
                  <a:cubicBezTo>
                    <a:pt x="8073" y="11909"/>
                    <a:pt x="9441" y="11008"/>
                    <a:pt x="10641" y="9908"/>
                  </a:cubicBezTo>
                  <a:cubicBezTo>
                    <a:pt x="11208" y="9407"/>
                    <a:pt x="11675" y="8807"/>
                    <a:pt x="12209" y="8240"/>
                  </a:cubicBezTo>
                  <a:cubicBezTo>
                    <a:pt x="12643" y="7773"/>
                    <a:pt x="13277" y="7406"/>
                    <a:pt x="13644" y="6905"/>
                  </a:cubicBezTo>
                  <a:cubicBezTo>
                    <a:pt x="10908" y="4737"/>
                    <a:pt x="8040" y="2536"/>
                    <a:pt x="5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5" name="Google Shape;5891;p66">
              <a:extLst>
                <a:ext uri="{FF2B5EF4-FFF2-40B4-BE49-F238E27FC236}">
                  <a16:creationId xmlns:a16="http://schemas.microsoft.com/office/drawing/2014/main" id="{920FFDB8-1BE6-F412-F805-6895FD7E15E1}"/>
                </a:ext>
              </a:extLst>
            </p:cNvPr>
            <p:cNvSpPr/>
            <p:nvPr/>
          </p:nvSpPr>
          <p:spPr>
            <a:xfrm>
              <a:off x="2863868" y="3799008"/>
              <a:ext cx="359450" cy="269699"/>
            </a:xfrm>
            <a:custGeom>
              <a:avLst/>
              <a:gdLst/>
              <a:ahLst/>
              <a:cxnLst/>
              <a:rect l="l" t="t" r="r" b="b"/>
              <a:pathLst>
                <a:path w="14378" h="10788" extrusionOk="0">
                  <a:moveTo>
                    <a:pt x="1002" y="0"/>
                  </a:moveTo>
                  <a:cubicBezTo>
                    <a:pt x="668" y="334"/>
                    <a:pt x="334" y="734"/>
                    <a:pt x="1" y="1034"/>
                  </a:cubicBezTo>
                  <a:cubicBezTo>
                    <a:pt x="468" y="1635"/>
                    <a:pt x="1235" y="2068"/>
                    <a:pt x="1802" y="2602"/>
                  </a:cubicBezTo>
                  <a:cubicBezTo>
                    <a:pt x="2436" y="3203"/>
                    <a:pt x="3136" y="3770"/>
                    <a:pt x="3804" y="4337"/>
                  </a:cubicBezTo>
                  <a:cubicBezTo>
                    <a:pt x="5605" y="5905"/>
                    <a:pt x="7373" y="7572"/>
                    <a:pt x="9007" y="9307"/>
                  </a:cubicBezTo>
                  <a:cubicBezTo>
                    <a:pt x="9408" y="9741"/>
                    <a:pt x="9774" y="10108"/>
                    <a:pt x="10241" y="10474"/>
                  </a:cubicBezTo>
                  <a:cubicBezTo>
                    <a:pt x="10497" y="10679"/>
                    <a:pt x="10604" y="10787"/>
                    <a:pt x="10724" y="10787"/>
                  </a:cubicBezTo>
                  <a:cubicBezTo>
                    <a:pt x="10839" y="10787"/>
                    <a:pt x="10964" y="10687"/>
                    <a:pt x="11242" y="10474"/>
                  </a:cubicBezTo>
                  <a:cubicBezTo>
                    <a:pt x="12043" y="9807"/>
                    <a:pt x="12677" y="8973"/>
                    <a:pt x="13510" y="8306"/>
                  </a:cubicBezTo>
                  <a:cubicBezTo>
                    <a:pt x="14078" y="7873"/>
                    <a:pt x="14378" y="7939"/>
                    <a:pt x="14178" y="7139"/>
                  </a:cubicBezTo>
                  <a:cubicBezTo>
                    <a:pt x="14078" y="6738"/>
                    <a:pt x="13811" y="5204"/>
                    <a:pt x="13444" y="4904"/>
                  </a:cubicBezTo>
                  <a:cubicBezTo>
                    <a:pt x="13357" y="4830"/>
                    <a:pt x="13239" y="4798"/>
                    <a:pt x="13100" y="4798"/>
                  </a:cubicBezTo>
                  <a:cubicBezTo>
                    <a:pt x="12228" y="4798"/>
                    <a:pt x="10506" y="6069"/>
                    <a:pt x="10075" y="6472"/>
                  </a:cubicBezTo>
                  <a:cubicBezTo>
                    <a:pt x="9774" y="6738"/>
                    <a:pt x="9408" y="7272"/>
                    <a:pt x="8941" y="7272"/>
                  </a:cubicBezTo>
                  <a:cubicBezTo>
                    <a:pt x="8440" y="7239"/>
                    <a:pt x="7540" y="6405"/>
                    <a:pt x="7206" y="6138"/>
                  </a:cubicBezTo>
                  <a:cubicBezTo>
                    <a:pt x="6405" y="5538"/>
                    <a:pt x="5672" y="4870"/>
                    <a:pt x="4938" y="4237"/>
                  </a:cubicBezTo>
                  <a:cubicBezTo>
                    <a:pt x="3503" y="3002"/>
                    <a:pt x="1835" y="1935"/>
                    <a:pt x="1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6" name="Google Shape;5892;p66">
              <a:extLst>
                <a:ext uri="{FF2B5EF4-FFF2-40B4-BE49-F238E27FC236}">
                  <a16:creationId xmlns:a16="http://schemas.microsoft.com/office/drawing/2014/main" id="{5A3C815A-3B60-5945-FE92-0F7F6C418D77}"/>
                </a:ext>
              </a:extLst>
            </p:cNvPr>
            <p:cNvSpPr/>
            <p:nvPr/>
          </p:nvSpPr>
          <p:spPr>
            <a:xfrm>
              <a:off x="2790495" y="3366557"/>
              <a:ext cx="406974" cy="290175"/>
            </a:xfrm>
            <a:custGeom>
              <a:avLst/>
              <a:gdLst/>
              <a:ahLst/>
              <a:cxnLst/>
              <a:rect l="l" t="t" r="r" b="b"/>
              <a:pathLst>
                <a:path w="16279" h="11607" extrusionOk="0">
                  <a:moveTo>
                    <a:pt x="3782" y="1"/>
                  </a:moveTo>
                  <a:cubicBezTo>
                    <a:pt x="3625" y="1"/>
                    <a:pt x="3495" y="77"/>
                    <a:pt x="3403" y="253"/>
                  </a:cubicBezTo>
                  <a:cubicBezTo>
                    <a:pt x="2536" y="1987"/>
                    <a:pt x="2035" y="3889"/>
                    <a:pt x="1235" y="5657"/>
                  </a:cubicBezTo>
                  <a:cubicBezTo>
                    <a:pt x="934" y="6290"/>
                    <a:pt x="567" y="6824"/>
                    <a:pt x="301" y="7425"/>
                  </a:cubicBezTo>
                  <a:cubicBezTo>
                    <a:pt x="0" y="8125"/>
                    <a:pt x="367" y="8325"/>
                    <a:pt x="901" y="8959"/>
                  </a:cubicBezTo>
                  <a:cubicBezTo>
                    <a:pt x="1335" y="9493"/>
                    <a:pt x="1802" y="10160"/>
                    <a:pt x="2302" y="10593"/>
                  </a:cubicBezTo>
                  <a:cubicBezTo>
                    <a:pt x="2483" y="10746"/>
                    <a:pt x="2634" y="10809"/>
                    <a:pt x="2771" y="10809"/>
                  </a:cubicBezTo>
                  <a:cubicBezTo>
                    <a:pt x="3113" y="10809"/>
                    <a:pt x="3365" y="10417"/>
                    <a:pt x="3770" y="10060"/>
                  </a:cubicBezTo>
                  <a:cubicBezTo>
                    <a:pt x="4061" y="9782"/>
                    <a:pt x="4300" y="9666"/>
                    <a:pt x="4536" y="9666"/>
                  </a:cubicBezTo>
                  <a:cubicBezTo>
                    <a:pt x="4867" y="9666"/>
                    <a:pt x="5190" y="9895"/>
                    <a:pt x="5638" y="10227"/>
                  </a:cubicBezTo>
                  <a:cubicBezTo>
                    <a:pt x="6038" y="10527"/>
                    <a:pt x="6872" y="11494"/>
                    <a:pt x="7339" y="11594"/>
                  </a:cubicBezTo>
                  <a:cubicBezTo>
                    <a:pt x="7379" y="11603"/>
                    <a:pt x="7422" y="11607"/>
                    <a:pt x="7465" y="11607"/>
                  </a:cubicBezTo>
                  <a:cubicBezTo>
                    <a:pt x="8107" y="11607"/>
                    <a:pt x="9070" y="10739"/>
                    <a:pt x="9507" y="10427"/>
                  </a:cubicBezTo>
                  <a:cubicBezTo>
                    <a:pt x="9949" y="10079"/>
                    <a:pt x="10989" y="8746"/>
                    <a:pt x="11665" y="8746"/>
                  </a:cubicBezTo>
                  <a:cubicBezTo>
                    <a:pt x="11703" y="8746"/>
                    <a:pt x="11740" y="8750"/>
                    <a:pt x="11775" y="8759"/>
                  </a:cubicBezTo>
                  <a:cubicBezTo>
                    <a:pt x="12643" y="8959"/>
                    <a:pt x="12810" y="10660"/>
                    <a:pt x="13543" y="11027"/>
                  </a:cubicBezTo>
                  <a:cubicBezTo>
                    <a:pt x="13597" y="11052"/>
                    <a:pt x="13652" y="11064"/>
                    <a:pt x="13708" y="11064"/>
                  </a:cubicBezTo>
                  <a:cubicBezTo>
                    <a:pt x="14257" y="11064"/>
                    <a:pt x="14945" y="9986"/>
                    <a:pt x="15278" y="9593"/>
                  </a:cubicBezTo>
                  <a:cubicBezTo>
                    <a:pt x="15745" y="9092"/>
                    <a:pt x="16245" y="8459"/>
                    <a:pt x="16279" y="7758"/>
                  </a:cubicBezTo>
                  <a:cubicBezTo>
                    <a:pt x="16279" y="7158"/>
                    <a:pt x="15912" y="6924"/>
                    <a:pt x="15478" y="6491"/>
                  </a:cubicBezTo>
                  <a:cubicBezTo>
                    <a:pt x="14611" y="5590"/>
                    <a:pt x="13777" y="4656"/>
                    <a:pt x="12976" y="3689"/>
                  </a:cubicBezTo>
                  <a:cubicBezTo>
                    <a:pt x="12142" y="2688"/>
                    <a:pt x="11242" y="1754"/>
                    <a:pt x="10475" y="720"/>
                  </a:cubicBezTo>
                  <a:cubicBezTo>
                    <a:pt x="10193" y="368"/>
                    <a:pt x="10032" y="155"/>
                    <a:pt x="9865" y="155"/>
                  </a:cubicBezTo>
                  <a:cubicBezTo>
                    <a:pt x="9715" y="155"/>
                    <a:pt x="9559" y="326"/>
                    <a:pt x="9307" y="720"/>
                  </a:cubicBezTo>
                  <a:cubicBezTo>
                    <a:pt x="8807" y="1487"/>
                    <a:pt x="8573" y="2521"/>
                    <a:pt x="8073" y="3255"/>
                  </a:cubicBezTo>
                  <a:cubicBezTo>
                    <a:pt x="7939" y="3472"/>
                    <a:pt x="7856" y="3572"/>
                    <a:pt x="7743" y="3572"/>
                  </a:cubicBezTo>
                  <a:cubicBezTo>
                    <a:pt x="7631" y="3572"/>
                    <a:pt x="7489" y="3472"/>
                    <a:pt x="7239" y="3288"/>
                  </a:cubicBezTo>
                  <a:cubicBezTo>
                    <a:pt x="6750" y="2944"/>
                    <a:pt x="4753" y="1"/>
                    <a:pt x="3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7" name="Google Shape;5893;p66">
              <a:extLst>
                <a:ext uri="{FF2B5EF4-FFF2-40B4-BE49-F238E27FC236}">
                  <a16:creationId xmlns:a16="http://schemas.microsoft.com/office/drawing/2014/main" id="{04C96EE9-BC8C-F89D-D926-5AD04A3740B6}"/>
                </a:ext>
              </a:extLst>
            </p:cNvPr>
            <p:cNvSpPr/>
            <p:nvPr/>
          </p:nvSpPr>
          <p:spPr>
            <a:xfrm>
              <a:off x="2620369" y="3580507"/>
              <a:ext cx="245198" cy="255225"/>
            </a:xfrm>
            <a:custGeom>
              <a:avLst/>
              <a:gdLst/>
              <a:ahLst/>
              <a:cxnLst/>
              <a:rect l="l" t="t" r="r" b="b"/>
              <a:pathLst>
                <a:path w="9808" h="10209" extrusionOk="0">
                  <a:moveTo>
                    <a:pt x="4771" y="1"/>
                  </a:moveTo>
                  <a:cubicBezTo>
                    <a:pt x="4137" y="1035"/>
                    <a:pt x="2869" y="1835"/>
                    <a:pt x="2002" y="2703"/>
                  </a:cubicBezTo>
                  <a:cubicBezTo>
                    <a:pt x="1368" y="3403"/>
                    <a:pt x="768" y="4270"/>
                    <a:pt x="1" y="4804"/>
                  </a:cubicBezTo>
                  <a:cubicBezTo>
                    <a:pt x="267" y="5471"/>
                    <a:pt x="1235" y="6105"/>
                    <a:pt x="1768" y="6605"/>
                  </a:cubicBezTo>
                  <a:cubicBezTo>
                    <a:pt x="2402" y="7173"/>
                    <a:pt x="3103" y="7640"/>
                    <a:pt x="3737" y="8207"/>
                  </a:cubicBezTo>
                  <a:cubicBezTo>
                    <a:pt x="4230" y="8638"/>
                    <a:pt x="5434" y="10208"/>
                    <a:pt x="6220" y="10208"/>
                  </a:cubicBezTo>
                  <a:cubicBezTo>
                    <a:pt x="6285" y="10208"/>
                    <a:pt x="6347" y="10198"/>
                    <a:pt x="6405" y="10175"/>
                  </a:cubicBezTo>
                  <a:cubicBezTo>
                    <a:pt x="6839" y="10008"/>
                    <a:pt x="7372" y="9174"/>
                    <a:pt x="7706" y="8840"/>
                  </a:cubicBezTo>
                  <a:cubicBezTo>
                    <a:pt x="8173" y="8340"/>
                    <a:pt x="8607" y="7840"/>
                    <a:pt x="9040" y="7306"/>
                  </a:cubicBezTo>
                  <a:cubicBezTo>
                    <a:pt x="9207" y="7072"/>
                    <a:pt x="9774" y="6605"/>
                    <a:pt x="9774" y="6305"/>
                  </a:cubicBezTo>
                  <a:cubicBezTo>
                    <a:pt x="9808" y="5805"/>
                    <a:pt x="8573" y="4871"/>
                    <a:pt x="8173" y="4437"/>
                  </a:cubicBezTo>
                  <a:cubicBezTo>
                    <a:pt x="6972" y="3036"/>
                    <a:pt x="5871" y="1602"/>
                    <a:pt x="4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8" name="Google Shape;5894;p66">
              <a:extLst>
                <a:ext uri="{FF2B5EF4-FFF2-40B4-BE49-F238E27FC236}">
                  <a16:creationId xmlns:a16="http://schemas.microsoft.com/office/drawing/2014/main" id="{E2E25952-86B5-677A-97EA-0916AC778490}"/>
                </a:ext>
              </a:extLst>
            </p:cNvPr>
            <p:cNvSpPr/>
            <p:nvPr/>
          </p:nvSpPr>
          <p:spPr>
            <a:xfrm>
              <a:off x="3176591" y="3469481"/>
              <a:ext cx="285224" cy="391799"/>
            </a:xfrm>
            <a:custGeom>
              <a:avLst/>
              <a:gdLst/>
              <a:ahLst/>
              <a:cxnLst/>
              <a:rect l="l" t="t" r="r" b="b"/>
              <a:pathLst>
                <a:path w="11409" h="15672" extrusionOk="0">
                  <a:moveTo>
                    <a:pt x="4995" y="0"/>
                  </a:moveTo>
                  <a:cubicBezTo>
                    <a:pt x="4828" y="0"/>
                    <a:pt x="4663" y="32"/>
                    <a:pt x="4504" y="105"/>
                  </a:cubicBezTo>
                  <a:cubicBezTo>
                    <a:pt x="3370" y="572"/>
                    <a:pt x="3803" y="1940"/>
                    <a:pt x="3470" y="2841"/>
                  </a:cubicBezTo>
                  <a:cubicBezTo>
                    <a:pt x="3270" y="4442"/>
                    <a:pt x="2002" y="6310"/>
                    <a:pt x="1068" y="7511"/>
                  </a:cubicBezTo>
                  <a:cubicBezTo>
                    <a:pt x="835" y="7811"/>
                    <a:pt x="201" y="8144"/>
                    <a:pt x="101" y="8445"/>
                  </a:cubicBezTo>
                  <a:cubicBezTo>
                    <a:pt x="1" y="8711"/>
                    <a:pt x="268" y="9112"/>
                    <a:pt x="334" y="9379"/>
                  </a:cubicBezTo>
                  <a:cubicBezTo>
                    <a:pt x="668" y="10446"/>
                    <a:pt x="901" y="11547"/>
                    <a:pt x="1235" y="12614"/>
                  </a:cubicBezTo>
                  <a:cubicBezTo>
                    <a:pt x="1735" y="14115"/>
                    <a:pt x="2536" y="14949"/>
                    <a:pt x="4004" y="15316"/>
                  </a:cubicBezTo>
                  <a:cubicBezTo>
                    <a:pt x="4694" y="15471"/>
                    <a:pt x="5722" y="15671"/>
                    <a:pt x="6703" y="15671"/>
                  </a:cubicBezTo>
                  <a:cubicBezTo>
                    <a:pt x="7618" y="15671"/>
                    <a:pt x="8492" y="15497"/>
                    <a:pt x="9007" y="14949"/>
                  </a:cubicBezTo>
                  <a:cubicBezTo>
                    <a:pt x="9641" y="14282"/>
                    <a:pt x="9608" y="13115"/>
                    <a:pt x="10041" y="12281"/>
                  </a:cubicBezTo>
                  <a:cubicBezTo>
                    <a:pt x="10542" y="11380"/>
                    <a:pt x="11142" y="10613"/>
                    <a:pt x="11275" y="9579"/>
                  </a:cubicBezTo>
                  <a:cubicBezTo>
                    <a:pt x="11409" y="8411"/>
                    <a:pt x="10341" y="7944"/>
                    <a:pt x="9941" y="6910"/>
                  </a:cubicBezTo>
                  <a:cubicBezTo>
                    <a:pt x="9474" y="5709"/>
                    <a:pt x="10141" y="4475"/>
                    <a:pt x="9141" y="3508"/>
                  </a:cubicBezTo>
                  <a:cubicBezTo>
                    <a:pt x="8273" y="2707"/>
                    <a:pt x="7539" y="1907"/>
                    <a:pt x="6772" y="1006"/>
                  </a:cubicBezTo>
                  <a:cubicBezTo>
                    <a:pt x="6371" y="525"/>
                    <a:pt x="5670" y="0"/>
                    <a:pt x="4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9" name="Google Shape;5895;p66">
              <a:extLst>
                <a:ext uri="{FF2B5EF4-FFF2-40B4-BE49-F238E27FC236}">
                  <a16:creationId xmlns:a16="http://schemas.microsoft.com/office/drawing/2014/main" id="{A3489FBF-6009-8C2F-19F9-E5F31EAD99F6}"/>
                </a:ext>
              </a:extLst>
            </p:cNvPr>
            <p:cNvSpPr/>
            <p:nvPr/>
          </p:nvSpPr>
          <p:spPr>
            <a:xfrm>
              <a:off x="3129894" y="4580407"/>
              <a:ext cx="159298" cy="154601"/>
            </a:xfrm>
            <a:custGeom>
              <a:avLst/>
              <a:gdLst/>
              <a:ahLst/>
              <a:cxnLst/>
              <a:rect l="l" t="t" r="r" b="b"/>
              <a:pathLst>
                <a:path w="6372" h="6184" extrusionOk="0">
                  <a:moveTo>
                    <a:pt x="2869" y="0"/>
                  </a:moveTo>
                  <a:cubicBezTo>
                    <a:pt x="2636" y="834"/>
                    <a:pt x="1468" y="1768"/>
                    <a:pt x="868" y="2368"/>
                  </a:cubicBezTo>
                  <a:cubicBezTo>
                    <a:pt x="968" y="2402"/>
                    <a:pt x="1035" y="2569"/>
                    <a:pt x="1135" y="2602"/>
                  </a:cubicBezTo>
                  <a:cubicBezTo>
                    <a:pt x="768" y="3269"/>
                    <a:pt x="1" y="3436"/>
                    <a:pt x="268" y="4236"/>
                  </a:cubicBezTo>
                  <a:cubicBezTo>
                    <a:pt x="534" y="4937"/>
                    <a:pt x="1235" y="5537"/>
                    <a:pt x="1835" y="5904"/>
                  </a:cubicBezTo>
                  <a:cubicBezTo>
                    <a:pt x="2110" y="6099"/>
                    <a:pt x="2334" y="6184"/>
                    <a:pt x="2540" y="6184"/>
                  </a:cubicBezTo>
                  <a:cubicBezTo>
                    <a:pt x="2931" y="6184"/>
                    <a:pt x="3255" y="5875"/>
                    <a:pt x="3737" y="5437"/>
                  </a:cubicBezTo>
                  <a:cubicBezTo>
                    <a:pt x="4104" y="5104"/>
                    <a:pt x="4404" y="4703"/>
                    <a:pt x="4704" y="4336"/>
                  </a:cubicBezTo>
                  <a:cubicBezTo>
                    <a:pt x="4971" y="4036"/>
                    <a:pt x="5638" y="3703"/>
                    <a:pt x="5838" y="3402"/>
                  </a:cubicBezTo>
                  <a:cubicBezTo>
                    <a:pt x="6372" y="2569"/>
                    <a:pt x="3470" y="701"/>
                    <a:pt x="2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0" name="Google Shape;5896;p66">
              <a:extLst>
                <a:ext uri="{FF2B5EF4-FFF2-40B4-BE49-F238E27FC236}">
                  <a16:creationId xmlns:a16="http://schemas.microsoft.com/office/drawing/2014/main" id="{60827862-E3A3-4B8C-2C1B-CCF31F96D386}"/>
                </a:ext>
              </a:extLst>
            </p:cNvPr>
            <p:cNvSpPr/>
            <p:nvPr/>
          </p:nvSpPr>
          <p:spPr>
            <a:xfrm>
              <a:off x="2627870" y="5092085"/>
              <a:ext cx="563775" cy="358127"/>
            </a:xfrm>
            <a:custGeom>
              <a:avLst/>
              <a:gdLst/>
              <a:ahLst/>
              <a:cxnLst/>
              <a:rect l="l" t="t" r="r" b="b"/>
              <a:pathLst>
                <a:path w="22551" h="14325" extrusionOk="0">
                  <a:moveTo>
                    <a:pt x="14915" y="1"/>
                  </a:moveTo>
                  <a:cubicBezTo>
                    <a:pt x="14744" y="1"/>
                    <a:pt x="14527" y="78"/>
                    <a:pt x="14211" y="248"/>
                  </a:cubicBezTo>
                  <a:cubicBezTo>
                    <a:pt x="12810" y="948"/>
                    <a:pt x="11576" y="1982"/>
                    <a:pt x="10141" y="2683"/>
                  </a:cubicBezTo>
                  <a:cubicBezTo>
                    <a:pt x="7139" y="4251"/>
                    <a:pt x="3937" y="5885"/>
                    <a:pt x="1302" y="7987"/>
                  </a:cubicBezTo>
                  <a:cubicBezTo>
                    <a:pt x="1" y="9021"/>
                    <a:pt x="1068" y="10755"/>
                    <a:pt x="2169" y="11523"/>
                  </a:cubicBezTo>
                  <a:cubicBezTo>
                    <a:pt x="2636" y="11856"/>
                    <a:pt x="3303" y="12223"/>
                    <a:pt x="3870" y="12290"/>
                  </a:cubicBezTo>
                  <a:cubicBezTo>
                    <a:pt x="3944" y="12297"/>
                    <a:pt x="4016" y="12300"/>
                    <a:pt x="4084" y="12300"/>
                  </a:cubicBezTo>
                  <a:cubicBezTo>
                    <a:pt x="4325" y="12300"/>
                    <a:pt x="4537" y="12265"/>
                    <a:pt x="4742" y="12265"/>
                  </a:cubicBezTo>
                  <a:cubicBezTo>
                    <a:pt x="5004" y="12265"/>
                    <a:pt x="5254" y="12323"/>
                    <a:pt x="5538" y="12590"/>
                  </a:cubicBezTo>
                  <a:cubicBezTo>
                    <a:pt x="5972" y="13024"/>
                    <a:pt x="6339" y="13491"/>
                    <a:pt x="6739" y="13924"/>
                  </a:cubicBezTo>
                  <a:cubicBezTo>
                    <a:pt x="6872" y="14058"/>
                    <a:pt x="7039" y="14191"/>
                    <a:pt x="7206" y="14325"/>
                  </a:cubicBezTo>
                  <a:lnTo>
                    <a:pt x="16846" y="14325"/>
                  </a:lnTo>
                  <a:cubicBezTo>
                    <a:pt x="17146" y="13791"/>
                    <a:pt x="17346" y="13190"/>
                    <a:pt x="17513" y="12790"/>
                  </a:cubicBezTo>
                  <a:cubicBezTo>
                    <a:pt x="18381" y="10388"/>
                    <a:pt x="19548" y="8187"/>
                    <a:pt x="20649" y="5852"/>
                  </a:cubicBezTo>
                  <a:cubicBezTo>
                    <a:pt x="21049" y="4985"/>
                    <a:pt x="21283" y="4017"/>
                    <a:pt x="21683" y="3150"/>
                  </a:cubicBezTo>
                  <a:cubicBezTo>
                    <a:pt x="21850" y="2816"/>
                    <a:pt x="22550" y="1916"/>
                    <a:pt x="22083" y="1549"/>
                  </a:cubicBezTo>
                  <a:cubicBezTo>
                    <a:pt x="22011" y="1493"/>
                    <a:pt x="21939" y="1468"/>
                    <a:pt x="21867" y="1468"/>
                  </a:cubicBezTo>
                  <a:cubicBezTo>
                    <a:pt x="21334" y="1468"/>
                    <a:pt x="20793" y="2815"/>
                    <a:pt x="20382" y="3050"/>
                  </a:cubicBezTo>
                  <a:cubicBezTo>
                    <a:pt x="20091" y="3207"/>
                    <a:pt x="19747" y="3292"/>
                    <a:pt x="19426" y="3292"/>
                  </a:cubicBezTo>
                  <a:cubicBezTo>
                    <a:pt x="18792" y="3292"/>
                    <a:pt x="18248" y="2958"/>
                    <a:pt x="18381" y="2183"/>
                  </a:cubicBezTo>
                  <a:cubicBezTo>
                    <a:pt x="18447" y="1782"/>
                    <a:pt x="18747" y="1716"/>
                    <a:pt x="18280" y="1449"/>
                  </a:cubicBezTo>
                  <a:cubicBezTo>
                    <a:pt x="18192" y="1404"/>
                    <a:pt x="18088" y="1389"/>
                    <a:pt x="17979" y="1389"/>
                  </a:cubicBezTo>
                  <a:cubicBezTo>
                    <a:pt x="17762" y="1389"/>
                    <a:pt x="17524" y="1449"/>
                    <a:pt x="17346" y="1449"/>
                  </a:cubicBezTo>
                  <a:cubicBezTo>
                    <a:pt x="17293" y="1451"/>
                    <a:pt x="17240" y="1453"/>
                    <a:pt x="17188" y="1453"/>
                  </a:cubicBezTo>
                  <a:cubicBezTo>
                    <a:pt x="16599" y="1453"/>
                    <a:pt x="16147" y="1272"/>
                    <a:pt x="15779" y="782"/>
                  </a:cubicBezTo>
                  <a:cubicBezTo>
                    <a:pt x="15404" y="296"/>
                    <a:pt x="15248" y="1"/>
                    <a:pt x="14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1" name="Google Shape;5897;p66">
              <a:extLst>
                <a:ext uri="{FF2B5EF4-FFF2-40B4-BE49-F238E27FC236}">
                  <a16:creationId xmlns:a16="http://schemas.microsoft.com/office/drawing/2014/main" id="{5F618D3F-0C61-B61A-CF62-E1A80834772C}"/>
                </a:ext>
              </a:extLst>
            </p:cNvPr>
            <p:cNvSpPr/>
            <p:nvPr/>
          </p:nvSpPr>
          <p:spPr>
            <a:xfrm>
              <a:off x="3055769" y="5061885"/>
              <a:ext cx="64974" cy="28149"/>
            </a:xfrm>
            <a:custGeom>
              <a:avLst/>
              <a:gdLst/>
              <a:ahLst/>
              <a:cxnLst/>
              <a:rect l="l" t="t" r="r" b="b"/>
              <a:pathLst>
                <a:path w="2599" h="1126" extrusionOk="0">
                  <a:moveTo>
                    <a:pt x="1555" y="1"/>
                  </a:moveTo>
                  <a:cubicBezTo>
                    <a:pt x="1049" y="1"/>
                    <a:pt x="536" y="90"/>
                    <a:pt x="64" y="222"/>
                  </a:cubicBezTo>
                  <a:cubicBezTo>
                    <a:pt x="1" y="852"/>
                    <a:pt x="593" y="1125"/>
                    <a:pt x="996" y="1125"/>
                  </a:cubicBezTo>
                  <a:cubicBezTo>
                    <a:pt x="1020" y="1125"/>
                    <a:pt x="1042" y="1124"/>
                    <a:pt x="1064" y="1122"/>
                  </a:cubicBezTo>
                  <a:cubicBezTo>
                    <a:pt x="1598" y="1089"/>
                    <a:pt x="1665" y="755"/>
                    <a:pt x="2032" y="522"/>
                  </a:cubicBezTo>
                  <a:cubicBezTo>
                    <a:pt x="2199" y="422"/>
                    <a:pt x="2599" y="589"/>
                    <a:pt x="2565" y="255"/>
                  </a:cubicBezTo>
                  <a:cubicBezTo>
                    <a:pt x="2565" y="52"/>
                    <a:pt x="2405" y="22"/>
                    <a:pt x="2242" y="22"/>
                  </a:cubicBezTo>
                  <a:cubicBezTo>
                    <a:pt x="2173" y="22"/>
                    <a:pt x="2103" y="27"/>
                    <a:pt x="2045" y="27"/>
                  </a:cubicBezTo>
                  <a:cubicBezTo>
                    <a:pt x="2015" y="27"/>
                    <a:pt x="1987" y="26"/>
                    <a:pt x="1965" y="21"/>
                  </a:cubicBezTo>
                  <a:cubicBezTo>
                    <a:pt x="1830" y="7"/>
                    <a:pt x="1693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2" name="Google Shape;5898;p66">
              <a:extLst>
                <a:ext uri="{FF2B5EF4-FFF2-40B4-BE49-F238E27FC236}">
                  <a16:creationId xmlns:a16="http://schemas.microsoft.com/office/drawing/2014/main" id="{3DC97AEE-5FD8-32C3-0268-D6AC6EDDDCDF}"/>
                </a:ext>
              </a:extLst>
            </p:cNvPr>
            <p:cNvSpPr/>
            <p:nvPr/>
          </p:nvSpPr>
          <p:spPr>
            <a:xfrm>
              <a:off x="3139068" y="5004033"/>
              <a:ext cx="79625" cy="72774"/>
            </a:xfrm>
            <a:custGeom>
              <a:avLst/>
              <a:gdLst/>
              <a:ahLst/>
              <a:cxnLst/>
              <a:rect l="l" t="t" r="r" b="b"/>
              <a:pathLst>
                <a:path w="3185" h="2911" extrusionOk="0">
                  <a:moveTo>
                    <a:pt x="2703" y="0"/>
                  </a:moveTo>
                  <a:cubicBezTo>
                    <a:pt x="2625" y="337"/>
                    <a:pt x="2387" y="422"/>
                    <a:pt x="2093" y="422"/>
                  </a:cubicBezTo>
                  <a:cubicBezTo>
                    <a:pt x="1790" y="422"/>
                    <a:pt x="1427" y="331"/>
                    <a:pt x="1121" y="331"/>
                  </a:cubicBezTo>
                  <a:cubicBezTo>
                    <a:pt x="960" y="331"/>
                    <a:pt x="814" y="357"/>
                    <a:pt x="701" y="434"/>
                  </a:cubicBezTo>
                  <a:cubicBezTo>
                    <a:pt x="1" y="901"/>
                    <a:pt x="901" y="1335"/>
                    <a:pt x="1268" y="1635"/>
                  </a:cubicBezTo>
                  <a:cubicBezTo>
                    <a:pt x="1706" y="1985"/>
                    <a:pt x="2489" y="2911"/>
                    <a:pt x="2881" y="2911"/>
                  </a:cubicBezTo>
                  <a:cubicBezTo>
                    <a:pt x="3086" y="2911"/>
                    <a:pt x="3184" y="2657"/>
                    <a:pt x="3070" y="1935"/>
                  </a:cubicBezTo>
                  <a:cubicBezTo>
                    <a:pt x="2936" y="1235"/>
                    <a:pt x="2969" y="501"/>
                    <a:pt x="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3" name="Google Shape;5899;p66">
              <a:extLst>
                <a:ext uri="{FF2B5EF4-FFF2-40B4-BE49-F238E27FC236}">
                  <a16:creationId xmlns:a16="http://schemas.microsoft.com/office/drawing/2014/main" id="{34F0D8D0-ED3A-2F3C-983A-4B640DE84647}"/>
                </a:ext>
              </a:extLst>
            </p:cNvPr>
            <p:cNvSpPr/>
            <p:nvPr/>
          </p:nvSpPr>
          <p:spPr>
            <a:xfrm>
              <a:off x="3787040" y="5379310"/>
              <a:ext cx="125099" cy="70901"/>
            </a:xfrm>
            <a:custGeom>
              <a:avLst/>
              <a:gdLst/>
              <a:ahLst/>
              <a:cxnLst/>
              <a:rect l="l" t="t" r="r" b="b"/>
              <a:pathLst>
                <a:path w="5004" h="2836" extrusionOk="0">
                  <a:moveTo>
                    <a:pt x="3669" y="0"/>
                  </a:moveTo>
                  <a:cubicBezTo>
                    <a:pt x="3002" y="834"/>
                    <a:pt x="2268" y="1368"/>
                    <a:pt x="1501" y="1835"/>
                  </a:cubicBezTo>
                  <a:cubicBezTo>
                    <a:pt x="1168" y="2035"/>
                    <a:pt x="300" y="2402"/>
                    <a:pt x="0" y="2836"/>
                  </a:cubicBezTo>
                  <a:lnTo>
                    <a:pt x="2969" y="2836"/>
                  </a:lnTo>
                  <a:cubicBezTo>
                    <a:pt x="3436" y="2602"/>
                    <a:pt x="3870" y="2335"/>
                    <a:pt x="4237" y="2068"/>
                  </a:cubicBezTo>
                  <a:cubicBezTo>
                    <a:pt x="5004" y="1435"/>
                    <a:pt x="4070" y="734"/>
                    <a:pt x="3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4" name="Google Shape;5900;p66">
              <a:extLst>
                <a:ext uri="{FF2B5EF4-FFF2-40B4-BE49-F238E27FC236}">
                  <a16:creationId xmlns:a16="http://schemas.microsoft.com/office/drawing/2014/main" id="{C9D8DB93-9447-0659-7610-977399A4CF09}"/>
                </a:ext>
              </a:extLst>
            </p:cNvPr>
            <p:cNvSpPr/>
            <p:nvPr/>
          </p:nvSpPr>
          <p:spPr>
            <a:xfrm>
              <a:off x="5629186" y="5260884"/>
              <a:ext cx="172175" cy="189324"/>
            </a:xfrm>
            <a:custGeom>
              <a:avLst/>
              <a:gdLst/>
              <a:ahLst/>
              <a:cxnLst/>
              <a:rect l="l" t="t" r="r" b="b"/>
              <a:pathLst>
                <a:path w="6887" h="7573" extrusionOk="0">
                  <a:moveTo>
                    <a:pt x="467" y="0"/>
                  </a:moveTo>
                  <a:lnTo>
                    <a:pt x="467" y="0"/>
                  </a:lnTo>
                  <a:cubicBezTo>
                    <a:pt x="0" y="1268"/>
                    <a:pt x="234" y="2235"/>
                    <a:pt x="1068" y="3036"/>
                  </a:cubicBezTo>
                  <a:cubicBezTo>
                    <a:pt x="2235" y="4103"/>
                    <a:pt x="3970" y="4837"/>
                    <a:pt x="2735" y="6639"/>
                  </a:cubicBezTo>
                  <a:cubicBezTo>
                    <a:pt x="2569" y="6872"/>
                    <a:pt x="2068" y="7239"/>
                    <a:pt x="1901" y="7573"/>
                  </a:cubicBezTo>
                  <a:lnTo>
                    <a:pt x="6004" y="7573"/>
                  </a:lnTo>
                  <a:cubicBezTo>
                    <a:pt x="6505" y="7139"/>
                    <a:pt x="6271" y="6405"/>
                    <a:pt x="6104" y="5805"/>
                  </a:cubicBezTo>
                  <a:cubicBezTo>
                    <a:pt x="5738" y="4670"/>
                    <a:pt x="6038" y="3570"/>
                    <a:pt x="6405" y="2436"/>
                  </a:cubicBezTo>
                  <a:cubicBezTo>
                    <a:pt x="6543" y="1994"/>
                    <a:pt x="6887" y="522"/>
                    <a:pt x="6395" y="522"/>
                  </a:cubicBezTo>
                  <a:cubicBezTo>
                    <a:pt x="6293" y="522"/>
                    <a:pt x="6154" y="585"/>
                    <a:pt x="5971" y="734"/>
                  </a:cubicBezTo>
                  <a:cubicBezTo>
                    <a:pt x="5304" y="1301"/>
                    <a:pt x="5004" y="2169"/>
                    <a:pt x="4303" y="2702"/>
                  </a:cubicBezTo>
                  <a:cubicBezTo>
                    <a:pt x="4104" y="2853"/>
                    <a:pt x="3901" y="2919"/>
                    <a:pt x="3698" y="2919"/>
                  </a:cubicBezTo>
                  <a:cubicBezTo>
                    <a:pt x="2501" y="2919"/>
                    <a:pt x="1265" y="656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5" name="Google Shape;5901;p66">
              <a:extLst>
                <a:ext uri="{FF2B5EF4-FFF2-40B4-BE49-F238E27FC236}">
                  <a16:creationId xmlns:a16="http://schemas.microsoft.com/office/drawing/2014/main" id="{4FC1480B-8BFF-15F0-C9A1-4F9FDB99DE9C}"/>
                </a:ext>
              </a:extLst>
            </p:cNvPr>
            <p:cNvSpPr/>
            <p:nvPr/>
          </p:nvSpPr>
          <p:spPr>
            <a:xfrm>
              <a:off x="5897710" y="5286735"/>
              <a:ext cx="281051" cy="163476"/>
            </a:xfrm>
            <a:custGeom>
              <a:avLst/>
              <a:gdLst/>
              <a:ahLst/>
              <a:cxnLst/>
              <a:rect l="l" t="t" r="r" b="b"/>
              <a:pathLst>
                <a:path w="11242" h="6539" extrusionOk="0">
                  <a:moveTo>
                    <a:pt x="234" y="1"/>
                  </a:moveTo>
                  <a:cubicBezTo>
                    <a:pt x="0" y="868"/>
                    <a:pt x="968" y="1435"/>
                    <a:pt x="1368" y="1835"/>
                  </a:cubicBezTo>
                  <a:cubicBezTo>
                    <a:pt x="2402" y="2836"/>
                    <a:pt x="3569" y="3770"/>
                    <a:pt x="4503" y="4837"/>
                  </a:cubicBezTo>
                  <a:cubicBezTo>
                    <a:pt x="4904" y="5238"/>
                    <a:pt x="5404" y="5938"/>
                    <a:pt x="5938" y="6539"/>
                  </a:cubicBezTo>
                  <a:lnTo>
                    <a:pt x="11242" y="6539"/>
                  </a:lnTo>
                  <a:cubicBezTo>
                    <a:pt x="11242" y="6505"/>
                    <a:pt x="11242" y="6472"/>
                    <a:pt x="11242" y="6439"/>
                  </a:cubicBezTo>
                  <a:cubicBezTo>
                    <a:pt x="10341" y="6305"/>
                    <a:pt x="9574" y="5705"/>
                    <a:pt x="8806" y="5238"/>
                  </a:cubicBezTo>
                  <a:cubicBezTo>
                    <a:pt x="5938" y="3536"/>
                    <a:pt x="3102" y="1768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6" name="Google Shape;5902;p66">
              <a:extLst>
                <a:ext uri="{FF2B5EF4-FFF2-40B4-BE49-F238E27FC236}">
                  <a16:creationId xmlns:a16="http://schemas.microsoft.com/office/drawing/2014/main" id="{B8B4D0FC-0370-FE7C-5FEE-9B3AD06994A1}"/>
                </a:ext>
              </a:extLst>
            </p:cNvPr>
            <p:cNvSpPr/>
            <p:nvPr/>
          </p:nvSpPr>
          <p:spPr>
            <a:xfrm>
              <a:off x="5748435" y="4497458"/>
              <a:ext cx="653822" cy="709952"/>
            </a:xfrm>
            <a:custGeom>
              <a:avLst/>
              <a:gdLst/>
              <a:ahLst/>
              <a:cxnLst/>
              <a:rect l="l" t="t" r="r" b="b"/>
              <a:pathLst>
                <a:path w="26153" h="28398" extrusionOk="0">
                  <a:moveTo>
                    <a:pt x="16831" y="0"/>
                  </a:moveTo>
                  <a:cubicBezTo>
                    <a:pt x="16680" y="0"/>
                    <a:pt x="16529" y="5"/>
                    <a:pt x="16379" y="16"/>
                  </a:cubicBezTo>
                  <a:cubicBezTo>
                    <a:pt x="15845" y="49"/>
                    <a:pt x="15311" y="182"/>
                    <a:pt x="14777" y="182"/>
                  </a:cubicBezTo>
                  <a:cubicBezTo>
                    <a:pt x="14527" y="182"/>
                    <a:pt x="14238" y="117"/>
                    <a:pt x="13967" y="117"/>
                  </a:cubicBezTo>
                  <a:cubicBezTo>
                    <a:pt x="13804" y="117"/>
                    <a:pt x="13647" y="141"/>
                    <a:pt x="13510" y="216"/>
                  </a:cubicBezTo>
                  <a:cubicBezTo>
                    <a:pt x="13110" y="383"/>
                    <a:pt x="12876" y="983"/>
                    <a:pt x="12676" y="1350"/>
                  </a:cubicBezTo>
                  <a:cubicBezTo>
                    <a:pt x="11008" y="4252"/>
                    <a:pt x="8973" y="6987"/>
                    <a:pt x="7339" y="9923"/>
                  </a:cubicBezTo>
                  <a:cubicBezTo>
                    <a:pt x="6405" y="11557"/>
                    <a:pt x="5404" y="13225"/>
                    <a:pt x="4570" y="14893"/>
                  </a:cubicBezTo>
                  <a:cubicBezTo>
                    <a:pt x="4136" y="15760"/>
                    <a:pt x="3803" y="16694"/>
                    <a:pt x="3236" y="17461"/>
                  </a:cubicBezTo>
                  <a:cubicBezTo>
                    <a:pt x="2769" y="18062"/>
                    <a:pt x="2102" y="18562"/>
                    <a:pt x="1568" y="19096"/>
                  </a:cubicBezTo>
                  <a:cubicBezTo>
                    <a:pt x="1201" y="19496"/>
                    <a:pt x="434" y="20097"/>
                    <a:pt x="267" y="20630"/>
                  </a:cubicBezTo>
                  <a:cubicBezTo>
                    <a:pt x="0" y="21331"/>
                    <a:pt x="534" y="22332"/>
                    <a:pt x="701" y="23032"/>
                  </a:cubicBezTo>
                  <a:cubicBezTo>
                    <a:pt x="834" y="23699"/>
                    <a:pt x="867" y="24333"/>
                    <a:pt x="1034" y="25000"/>
                  </a:cubicBezTo>
                  <a:cubicBezTo>
                    <a:pt x="1334" y="26068"/>
                    <a:pt x="2602" y="26301"/>
                    <a:pt x="3603" y="26735"/>
                  </a:cubicBezTo>
                  <a:cubicBezTo>
                    <a:pt x="4337" y="27002"/>
                    <a:pt x="5071" y="27435"/>
                    <a:pt x="5804" y="27669"/>
                  </a:cubicBezTo>
                  <a:cubicBezTo>
                    <a:pt x="6034" y="27745"/>
                    <a:pt x="6137" y="27808"/>
                    <a:pt x="6220" y="27808"/>
                  </a:cubicBezTo>
                  <a:cubicBezTo>
                    <a:pt x="6318" y="27808"/>
                    <a:pt x="6388" y="27721"/>
                    <a:pt x="6605" y="27469"/>
                  </a:cubicBezTo>
                  <a:cubicBezTo>
                    <a:pt x="6939" y="27035"/>
                    <a:pt x="7072" y="26268"/>
                    <a:pt x="7506" y="25934"/>
                  </a:cubicBezTo>
                  <a:cubicBezTo>
                    <a:pt x="7632" y="25826"/>
                    <a:pt x="7746" y="25781"/>
                    <a:pt x="7857" y="25781"/>
                  </a:cubicBezTo>
                  <a:cubicBezTo>
                    <a:pt x="8159" y="25781"/>
                    <a:pt x="8444" y="26109"/>
                    <a:pt x="8907" y="26401"/>
                  </a:cubicBezTo>
                  <a:cubicBezTo>
                    <a:pt x="9640" y="26868"/>
                    <a:pt x="10408" y="27202"/>
                    <a:pt x="11142" y="27602"/>
                  </a:cubicBezTo>
                  <a:cubicBezTo>
                    <a:pt x="11542" y="27802"/>
                    <a:pt x="11975" y="28202"/>
                    <a:pt x="12376" y="28336"/>
                  </a:cubicBezTo>
                  <a:cubicBezTo>
                    <a:pt x="12501" y="28378"/>
                    <a:pt x="12613" y="28398"/>
                    <a:pt x="12717" y="28398"/>
                  </a:cubicBezTo>
                  <a:cubicBezTo>
                    <a:pt x="13110" y="28398"/>
                    <a:pt x="13381" y="28111"/>
                    <a:pt x="13777" y="27635"/>
                  </a:cubicBezTo>
                  <a:cubicBezTo>
                    <a:pt x="14144" y="27135"/>
                    <a:pt x="14310" y="26535"/>
                    <a:pt x="14677" y="26001"/>
                  </a:cubicBezTo>
                  <a:cubicBezTo>
                    <a:pt x="15044" y="25501"/>
                    <a:pt x="15411" y="25034"/>
                    <a:pt x="15745" y="24533"/>
                  </a:cubicBezTo>
                  <a:cubicBezTo>
                    <a:pt x="16178" y="23966"/>
                    <a:pt x="16612" y="23266"/>
                    <a:pt x="17046" y="22732"/>
                  </a:cubicBezTo>
                  <a:cubicBezTo>
                    <a:pt x="17419" y="23043"/>
                    <a:pt x="19276" y="24693"/>
                    <a:pt x="20037" y="24693"/>
                  </a:cubicBezTo>
                  <a:cubicBezTo>
                    <a:pt x="20091" y="24693"/>
                    <a:pt x="20139" y="24684"/>
                    <a:pt x="20181" y="24667"/>
                  </a:cubicBezTo>
                  <a:cubicBezTo>
                    <a:pt x="20348" y="24633"/>
                    <a:pt x="20748" y="23699"/>
                    <a:pt x="20815" y="23566"/>
                  </a:cubicBezTo>
                  <a:cubicBezTo>
                    <a:pt x="21082" y="23132"/>
                    <a:pt x="21382" y="22699"/>
                    <a:pt x="21649" y="22265"/>
                  </a:cubicBezTo>
                  <a:cubicBezTo>
                    <a:pt x="21949" y="21765"/>
                    <a:pt x="22450" y="20397"/>
                    <a:pt x="23017" y="20130"/>
                  </a:cubicBezTo>
                  <a:cubicBezTo>
                    <a:pt x="23034" y="20122"/>
                    <a:pt x="23054" y="20118"/>
                    <a:pt x="23076" y="20118"/>
                  </a:cubicBezTo>
                  <a:cubicBezTo>
                    <a:pt x="23593" y="20118"/>
                    <a:pt x="25237" y="22287"/>
                    <a:pt x="25685" y="22799"/>
                  </a:cubicBezTo>
                  <a:cubicBezTo>
                    <a:pt x="25819" y="22999"/>
                    <a:pt x="25985" y="23266"/>
                    <a:pt x="26152" y="23432"/>
                  </a:cubicBezTo>
                  <a:lnTo>
                    <a:pt x="26152" y="17595"/>
                  </a:lnTo>
                  <a:cubicBezTo>
                    <a:pt x="26052" y="17395"/>
                    <a:pt x="25952" y="17195"/>
                    <a:pt x="25885" y="17028"/>
                  </a:cubicBezTo>
                  <a:cubicBezTo>
                    <a:pt x="25085" y="15593"/>
                    <a:pt x="24017" y="14359"/>
                    <a:pt x="23384" y="12892"/>
                  </a:cubicBezTo>
                  <a:cubicBezTo>
                    <a:pt x="22716" y="11290"/>
                    <a:pt x="22083" y="9756"/>
                    <a:pt x="21282" y="8222"/>
                  </a:cubicBezTo>
                  <a:cubicBezTo>
                    <a:pt x="21015" y="7688"/>
                    <a:pt x="20715" y="7121"/>
                    <a:pt x="20315" y="6687"/>
                  </a:cubicBezTo>
                  <a:cubicBezTo>
                    <a:pt x="20015" y="6320"/>
                    <a:pt x="19814" y="6287"/>
                    <a:pt x="19748" y="5786"/>
                  </a:cubicBezTo>
                  <a:cubicBezTo>
                    <a:pt x="19481" y="3985"/>
                    <a:pt x="21082" y="4085"/>
                    <a:pt x="22183" y="3451"/>
                  </a:cubicBezTo>
                  <a:cubicBezTo>
                    <a:pt x="21682" y="2050"/>
                    <a:pt x="19948" y="1550"/>
                    <a:pt x="19147" y="182"/>
                  </a:cubicBezTo>
                  <a:cubicBezTo>
                    <a:pt x="18392" y="126"/>
                    <a:pt x="17613" y="0"/>
                    <a:pt x="16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7" name="Google Shape;5903;p66">
              <a:extLst>
                <a:ext uri="{FF2B5EF4-FFF2-40B4-BE49-F238E27FC236}">
                  <a16:creationId xmlns:a16="http://schemas.microsoft.com/office/drawing/2014/main" id="{B8AD9C71-2CC5-F019-4B70-689E61412C56}"/>
                </a:ext>
              </a:extLst>
            </p:cNvPr>
            <p:cNvSpPr/>
            <p:nvPr/>
          </p:nvSpPr>
          <p:spPr>
            <a:xfrm>
              <a:off x="4674338" y="4445307"/>
              <a:ext cx="296049" cy="270275"/>
            </a:xfrm>
            <a:custGeom>
              <a:avLst/>
              <a:gdLst/>
              <a:ahLst/>
              <a:cxnLst/>
              <a:rect l="l" t="t" r="r" b="b"/>
              <a:pathLst>
                <a:path w="11842" h="10811" extrusionOk="0">
                  <a:moveTo>
                    <a:pt x="3269" y="0"/>
                  </a:moveTo>
                  <a:cubicBezTo>
                    <a:pt x="2035" y="67"/>
                    <a:pt x="567" y="1068"/>
                    <a:pt x="300" y="2035"/>
                  </a:cubicBezTo>
                  <a:cubicBezTo>
                    <a:pt x="0" y="3036"/>
                    <a:pt x="434" y="4337"/>
                    <a:pt x="968" y="5171"/>
                  </a:cubicBezTo>
                  <a:cubicBezTo>
                    <a:pt x="1868" y="6538"/>
                    <a:pt x="3403" y="7539"/>
                    <a:pt x="4603" y="8606"/>
                  </a:cubicBezTo>
                  <a:cubicBezTo>
                    <a:pt x="5786" y="9667"/>
                    <a:pt x="6830" y="10810"/>
                    <a:pt x="8387" y="10810"/>
                  </a:cubicBezTo>
                  <a:cubicBezTo>
                    <a:pt x="8544" y="10810"/>
                    <a:pt x="8706" y="10799"/>
                    <a:pt x="8873" y="10775"/>
                  </a:cubicBezTo>
                  <a:cubicBezTo>
                    <a:pt x="10708" y="10508"/>
                    <a:pt x="11842" y="8907"/>
                    <a:pt x="11508" y="7072"/>
                  </a:cubicBezTo>
                  <a:cubicBezTo>
                    <a:pt x="11242" y="5604"/>
                    <a:pt x="9307" y="4237"/>
                    <a:pt x="8206" y="3269"/>
                  </a:cubicBezTo>
                  <a:cubicBezTo>
                    <a:pt x="6805" y="2002"/>
                    <a:pt x="4503" y="0"/>
                    <a:pt x="3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8" name="Google Shape;5904;p66">
              <a:extLst>
                <a:ext uri="{FF2B5EF4-FFF2-40B4-BE49-F238E27FC236}">
                  <a16:creationId xmlns:a16="http://schemas.microsoft.com/office/drawing/2014/main" id="{573B3ED6-B360-8941-2B95-06EA7D42A712}"/>
                </a:ext>
              </a:extLst>
            </p:cNvPr>
            <p:cNvSpPr/>
            <p:nvPr/>
          </p:nvSpPr>
          <p:spPr>
            <a:xfrm>
              <a:off x="4581764" y="3871380"/>
              <a:ext cx="903174" cy="858302"/>
            </a:xfrm>
            <a:custGeom>
              <a:avLst/>
              <a:gdLst/>
              <a:ahLst/>
              <a:cxnLst/>
              <a:rect l="l" t="t" r="r" b="b"/>
              <a:pathLst>
                <a:path w="36127" h="34332" extrusionOk="0">
                  <a:moveTo>
                    <a:pt x="187" y="0"/>
                  </a:moveTo>
                  <a:cubicBezTo>
                    <a:pt x="126" y="0"/>
                    <a:pt x="64" y="3"/>
                    <a:pt x="1" y="7"/>
                  </a:cubicBezTo>
                  <a:cubicBezTo>
                    <a:pt x="768" y="1508"/>
                    <a:pt x="768" y="3343"/>
                    <a:pt x="1568" y="4844"/>
                  </a:cubicBezTo>
                  <a:cubicBezTo>
                    <a:pt x="2135" y="5845"/>
                    <a:pt x="3203" y="6679"/>
                    <a:pt x="4070" y="7413"/>
                  </a:cubicBezTo>
                  <a:cubicBezTo>
                    <a:pt x="5071" y="8280"/>
                    <a:pt x="5971" y="9214"/>
                    <a:pt x="6905" y="10148"/>
                  </a:cubicBezTo>
                  <a:cubicBezTo>
                    <a:pt x="9441" y="12616"/>
                    <a:pt x="12176" y="15051"/>
                    <a:pt x="14945" y="17253"/>
                  </a:cubicBezTo>
                  <a:cubicBezTo>
                    <a:pt x="18180" y="19822"/>
                    <a:pt x="21583" y="22090"/>
                    <a:pt x="24651" y="24825"/>
                  </a:cubicBezTo>
                  <a:cubicBezTo>
                    <a:pt x="26820" y="26760"/>
                    <a:pt x="29055" y="28595"/>
                    <a:pt x="31156" y="30596"/>
                  </a:cubicBezTo>
                  <a:cubicBezTo>
                    <a:pt x="32057" y="31397"/>
                    <a:pt x="32857" y="32297"/>
                    <a:pt x="33758" y="33064"/>
                  </a:cubicBezTo>
                  <a:cubicBezTo>
                    <a:pt x="34325" y="33498"/>
                    <a:pt x="34925" y="34199"/>
                    <a:pt x="35626" y="34332"/>
                  </a:cubicBezTo>
                  <a:cubicBezTo>
                    <a:pt x="36126" y="32964"/>
                    <a:pt x="33024" y="30596"/>
                    <a:pt x="32290" y="29762"/>
                  </a:cubicBezTo>
                  <a:cubicBezTo>
                    <a:pt x="31189" y="28528"/>
                    <a:pt x="30189" y="27194"/>
                    <a:pt x="28988" y="26026"/>
                  </a:cubicBezTo>
                  <a:cubicBezTo>
                    <a:pt x="26052" y="23157"/>
                    <a:pt x="22717" y="20689"/>
                    <a:pt x="19548" y="18054"/>
                  </a:cubicBezTo>
                  <a:cubicBezTo>
                    <a:pt x="14244" y="13617"/>
                    <a:pt x="8807" y="9181"/>
                    <a:pt x="4437" y="3777"/>
                  </a:cubicBezTo>
                  <a:cubicBezTo>
                    <a:pt x="3530" y="2643"/>
                    <a:pt x="2246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9" name="Google Shape;5905;p66">
              <a:extLst>
                <a:ext uri="{FF2B5EF4-FFF2-40B4-BE49-F238E27FC236}">
                  <a16:creationId xmlns:a16="http://schemas.microsoft.com/office/drawing/2014/main" id="{4AA9CFE2-A247-37DB-8291-24C4876B03F1}"/>
                </a:ext>
              </a:extLst>
            </p:cNvPr>
            <p:cNvSpPr/>
            <p:nvPr/>
          </p:nvSpPr>
          <p:spPr>
            <a:xfrm>
              <a:off x="4841114" y="2745756"/>
              <a:ext cx="660499" cy="695250"/>
            </a:xfrm>
            <a:custGeom>
              <a:avLst/>
              <a:gdLst/>
              <a:ahLst/>
              <a:cxnLst/>
              <a:rect l="l" t="t" r="r" b="b"/>
              <a:pathLst>
                <a:path w="26420" h="27810" extrusionOk="0">
                  <a:moveTo>
                    <a:pt x="15445" y="0"/>
                  </a:moveTo>
                  <a:cubicBezTo>
                    <a:pt x="15338" y="596"/>
                    <a:pt x="14442" y="772"/>
                    <a:pt x="13408" y="772"/>
                  </a:cubicBezTo>
                  <a:cubicBezTo>
                    <a:pt x="12183" y="772"/>
                    <a:pt x="10766" y="524"/>
                    <a:pt x="10241" y="434"/>
                  </a:cubicBezTo>
                  <a:cubicBezTo>
                    <a:pt x="9578" y="337"/>
                    <a:pt x="8852" y="280"/>
                    <a:pt x="8117" y="280"/>
                  </a:cubicBezTo>
                  <a:cubicBezTo>
                    <a:pt x="7078" y="280"/>
                    <a:pt x="6023" y="394"/>
                    <a:pt x="5104" y="667"/>
                  </a:cubicBezTo>
                  <a:cubicBezTo>
                    <a:pt x="2536" y="1434"/>
                    <a:pt x="34" y="4737"/>
                    <a:pt x="1" y="7439"/>
                  </a:cubicBezTo>
                  <a:cubicBezTo>
                    <a:pt x="1" y="7954"/>
                    <a:pt x="140" y="8116"/>
                    <a:pt x="359" y="8116"/>
                  </a:cubicBezTo>
                  <a:cubicBezTo>
                    <a:pt x="728" y="8116"/>
                    <a:pt x="1322" y="7659"/>
                    <a:pt x="1860" y="7659"/>
                  </a:cubicBezTo>
                  <a:cubicBezTo>
                    <a:pt x="1954" y="7659"/>
                    <a:pt x="2046" y="7673"/>
                    <a:pt x="2135" y="7706"/>
                  </a:cubicBezTo>
                  <a:cubicBezTo>
                    <a:pt x="3170" y="8073"/>
                    <a:pt x="3236" y="10641"/>
                    <a:pt x="3803" y="11575"/>
                  </a:cubicBezTo>
                  <a:cubicBezTo>
                    <a:pt x="4342" y="12443"/>
                    <a:pt x="5392" y="13312"/>
                    <a:pt x="6493" y="13312"/>
                  </a:cubicBezTo>
                  <a:cubicBezTo>
                    <a:pt x="6619" y="13312"/>
                    <a:pt x="6746" y="13300"/>
                    <a:pt x="6872" y="13276"/>
                  </a:cubicBezTo>
                  <a:cubicBezTo>
                    <a:pt x="7406" y="13176"/>
                    <a:pt x="7806" y="12743"/>
                    <a:pt x="8373" y="12643"/>
                  </a:cubicBezTo>
                  <a:cubicBezTo>
                    <a:pt x="8516" y="12620"/>
                    <a:pt x="8650" y="12609"/>
                    <a:pt x="8777" y="12609"/>
                  </a:cubicBezTo>
                  <a:cubicBezTo>
                    <a:pt x="9573" y="12609"/>
                    <a:pt x="10095" y="13039"/>
                    <a:pt x="10642" y="13643"/>
                  </a:cubicBezTo>
                  <a:cubicBezTo>
                    <a:pt x="11275" y="14377"/>
                    <a:pt x="12243" y="15678"/>
                    <a:pt x="13243" y="15878"/>
                  </a:cubicBezTo>
                  <a:cubicBezTo>
                    <a:pt x="13459" y="15925"/>
                    <a:pt x="13670" y="15945"/>
                    <a:pt x="13879" y="15945"/>
                  </a:cubicBezTo>
                  <a:cubicBezTo>
                    <a:pt x="15316" y="15945"/>
                    <a:pt x="16598" y="14956"/>
                    <a:pt x="17880" y="14577"/>
                  </a:cubicBezTo>
                  <a:cubicBezTo>
                    <a:pt x="18032" y="14530"/>
                    <a:pt x="18179" y="14507"/>
                    <a:pt x="18320" y="14507"/>
                  </a:cubicBezTo>
                  <a:cubicBezTo>
                    <a:pt x="20174" y="14507"/>
                    <a:pt x="21201" y="18315"/>
                    <a:pt x="21883" y="19648"/>
                  </a:cubicBezTo>
                  <a:cubicBezTo>
                    <a:pt x="22817" y="21449"/>
                    <a:pt x="23784" y="23283"/>
                    <a:pt x="24351" y="25218"/>
                  </a:cubicBezTo>
                  <a:cubicBezTo>
                    <a:pt x="24437" y="25503"/>
                    <a:pt x="24985" y="27809"/>
                    <a:pt x="25684" y="27809"/>
                  </a:cubicBezTo>
                  <a:cubicBezTo>
                    <a:pt x="25803" y="27809"/>
                    <a:pt x="25926" y="27742"/>
                    <a:pt x="26053" y="27587"/>
                  </a:cubicBezTo>
                  <a:cubicBezTo>
                    <a:pt x="26419" y="27153"/>
                    <a:pt x="25485" y="25819"/>
                    <a:pt x="25319" y="25485"/>
                  </a:cubicBezTo>
                  <a:cubicBezTo>
                    <a:pt x="24852" y="24484"/>
                    <a:pt x="24351" y="23517"/>
                    <a:pt x="23984" y="22483"/>
                  </a:cubicBezTo>
                  <a:cubicBezTo>
                    <a:pt x="23217" y="20248"/>
                    <a:pt x="22383" y="18046"/>
                    <a:pt x="21616" y="15845"/>
                  </a:cubicBezTo>
                  <a:cubicBezTo>
                    <a:pt x="19915" y="10975"/>
                    <a:pt x="17647" y="6338"/>
                    <a:pt x="16012" y="1434"/>
                  </a:cubicBezTo>
                  <a:cubicBezTo>
                    <a:pt x="15879" y="1001"/>
                    <a:pt x="15745" y="601"/>
                    <a:pt x="15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0" name="Google Shape;5906;p66">
              <a:extLst>
                <a:ext uri="{FF2B5EF4-FFF2-40B4-BE49-F238E27FC236}">
                  <a16:creationId xmlns:a16="http://schemas.microsoft.com/office/drawing/2014/main" id="{3C3B510F-B2EE-1130-8332-358E4C9F997F}"/>
                </a:ext>
              </a:extLst>
            </p:cNvPr>
            <p:cNvSpPr/>
            <p:nvPr/>
          </p:nvSpPr>
          <p:spPr>
            <a:xfrm>
              <a:off x="5214712" y="3141031"/>
              <a:ext cx="258549" cy="384126"/>
            </a:xfrm>
            <a:custGeom>
              <a:avLst/>
              <a:gdLst/>
              <a:ahLst/>
              <a:cxnLst/>
              <a:rect l="l" t="t" r="r" b="b"/>
              <a:pathLst>
                <a:path w="10342" h="15365" extrusionOk="0">
                  <a:moveTo>
                    <a:pt x="4003" y="0"/>
                  </a:moveTo>
                  <a:cubicBezTo>
                    <a:pt x="3370" y="167"/>
                    <a:pt x="768" y="201"/>
                    <a:pt x="368" y="801"/>
                  </a:cubicBezTo>
                  <a:cubicBezTo>
                    <a:pt x="1" y="1301"/>
                    <a:pt x="935" y="3169"/>
                    <a:pt x="1068" y="3770"/>
                  </a:cubicBezTo>
                  <a:cubicBezTo>
                    <a:pt x="1535" y="5571"/>
                    <a:pt x="1468" y="8440"/>
                    <a:pt x="2736" y="9874"/>
                  </a:cubicBezTo>
                  <a:cubicBezTo>
                    <a:pt x="3436" y="10675"/>
                    <a:pt x="4204" y="11675"/>
                    <a:pt x="4971" y="12476"/>
                  </a:cubicBezTo>
                  <a:cubicBezTo>
                    <a:pt x="5313" y="12819"/>
                    <a:pt x="5463" y="12897"/>
                    <a:pt x="5630" y="12897"/>
                  </a:cubicBezTo>
                  <a:cubicBezTo>
                    <a:pt x="5773" y="12897"/>
                    <a:pt x="5929" y="12841"/>
                    <a:pt x="6229" y="12841"/>
                  </a:cubicBezTo>
                  <a:cubicBezTo>
                    <a:pt x="6264" y="12841"/>
                    <a:pt x="6300" y="12841"/>
                    <a:pt x="6338" y="12843"/>
                  </a:cubicBezTo>
                  <a:cubicBezTo>
                    <a:pt x="6972" y="12843"/>
                    <a:pt x="7072" y="12976"/>
                    <a:pt x="7506" y="13644"/>
                  </a:cubicBezTo>
                  <a:cubicBezTo>
                    <a:pt x="7772" y="14069"/>
                    <a:pt x="8462" y="15364"/>
                    <a:pt x="9154" y="15364"/>
                  </a:cubicBezTo>
                  <a:cubicBezTo>
                    <a:pt x="9329" y="15364"/>
                    <a:pt x="9505" y="15281"/>
                    <a:pt x="9674" y="15078"/>
                  </a:cubicBezTo>
                  <a:cubicBezTo>
                    <a:pt x="10341" y="14277"/>
                    <a:pt x="8206" y="10641"/>
                    <a:pt x="7873" y="9774"/>
                  </a:cubicBezTo>
                  <a:cubicBezTo>
                    <a:pt x="7139" y="7773"/>
                    <a:pt x="6405" y="5705"/>
                    <a:pt x="5538" y="3736"/>
                  </a:cubicBezTo>
                  <a:cubicBezTo>
                    <a:pt x="5038" y="2569"/>
                    <a:pt x="4237" y="1368"/>
                    <a:pt x="4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1" name="Google Shape;5907;p66">
              <a:extLst>
                <a:ext uri="{FF2B5EF4-FFF2-40B4-BE49-F238E27FC236}">
                  <a16:creationId xmlns:a16="http://schemas.microsoft.com/office/drawing/2014/main" id="{AC75BE5E-9608-1085-604F-74C283C14BA7}"/>
                </a:ext>
              </a:extLst>
            </p:cNvPr>
            <p:cNvSpPr/>
            <p:nvPr/>
          </p:nvSpPr>
          <p:spPr>
            <a:xfrm>
              <a:off x="5395686" y="3064303"/>
              <a:ext cx="231850" cy="367801"/>
            </a:xfrm>
            <a:custGeom>
              <a:avLst/>
              <a:gdLst/>
              <a:ahLst/>
              <a:cxnLst/>
              <a:rect l="l" t="t" r="r" b="b"/>
              <a:pathLst>
                <a:path w="9274" h="14712" extrusionOk="0">
                  <a:moveTo>
                    <a:pt x="0" y="1"/>
                  </a:moveTo>
                  <a:cubicBezTo>
                    <a:pt x="1101" y="1802"/>
                    <a:pt x="1735" y="4204"/>
                    <a:pt x="2335" y="6205"/>
                  </a:cubicBezTo>
                  <a:cubicBezTo>
                    <a:pt x="2936" y="8106"/>
                    <a:pt x="3503" y="10008"/>
                    <a:pt x="4170" y="11876"/>
                  </a:cubicBezTo>
                  <a:cubicBezTo>
                    <a:pt x="4437" y="12576"/>
                    <a:pt x="5070" y="14444"/>
                    <a:pt x="5771" y="14711"/>
                  </a:cubicBezTo>
                  <a:cubicBezTo>
                    <a:pt x="6238" y="13677"/>
                    <a:pt x="6405" y="12309"/>
                    <a:pt x="6672" y="11142"/>
                  </a:cubicBezTo>
                  <a:cubicBezTo>
                    <a:pt x="7038" y="9574"/>
                    <a:pt x="7339" y="8006"/>
                    <a:pt x="7872" y="6472"/>
                  </a:cubicBezTo>
                  <a:cubicBezTo>
                    <a:pt x="8206" y="5505"/>
                    <a:pt x="9273" y="3670"/>
                    <a:pt x="9173" y="2636"/>
                  </a:cubicBezTo>
                  <a:cubicBezTo>
                    <a:pt x="9040" y="1535"/>
                    <a:pt x="5170" y="768"/>
                    <a:pt x="4103" y="568"/>
                  </a:cubicBezTo>
                  <a:cubicBezTo>
                    <a:pt x="2669" y="267"/>
                    <a:pt x="1268" y="6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2" name="Google Shape;5908;p66">
              <a:extLst>
                <a:ext uri="{FF2B5EF4-FFF2-40B4-BE49-F238E27FC236}">
                  <a16:creationId xmlns:a16="http://schemas.microsoft.com/office/drawing/2014/main" id="{366E4996-9D1F-508F-0000-66B3FDAB16EE}"/>
                </a:ext>
              </a:extLst>
            </p:cNvPr>
            <p:cNvSpPr/>
            <p:nvPr/>
          </p:nvSpPr>
          <p:spPr>
            <a:xfrm>
              <a:off x="5116311" y="1582653"/>
              <a:ext cx="1064947" cy="856600"/>
            </a:xfrm>
            <a:custGeom>
              <a:avLst/>
              <a:gdLst/>
              <a:ahLst/>
              <a:cxnLst/>
              <a:rect l="l" t="t" r="r" b="b"/>
              <a:pathLst>
                <a:path w="42598" h="34264" extrusionOk="0">
                  <a:moveTo>
                    <a:pt x="30389" y="0"/>
                  </a:moveTo>
                  <a:cubicBezTo>
                    <a:pt x="30188" y="0"/>
                    <a:pt x="29959" y="49"/>
                    <a:pt x="29688" y="158"/>
                  </a:cubicBezTo>
                  <a:cubicBezTo>
                    <a:pt x="28954" y="424"/>
                    <a:pt x="28387" y="1058"/>
                    <a:pt x="27687" y="1425"/>
                  </a:cubicBezTo>
                  <a:cubicBezTo>
                    <a:pt x="26820" y="1825"/>
                    <a:pt x="25819" y="1959"/>
                    <a:pt x="24918" y="2259"/>
                  </a:cubicBezTo>
                  <a:cubicBezTo>
                    <a:pt x="23563" y="2684"/>
                    <a:pt x="22163" y="2844"/>
                    <a:pt x="20750" y="2844"/>
                  </a:cubicBezTo>
                  <a:cubicBezTo>
                    <a:pt x="18720" y="2844"/>
                    <a:pt x="16664" y="2513"/>
                    <a:pt x="14678" y="2159"/>
                  </a:cubicBezTo>
                  <a:cubicBezTo>
                    <a:pt x="14044" y="2059"/>
                    <a:pt x="13310" y="1992"/>
                    <a:pt x="12543" y="1425"/>
                  </a:cubicBezTo>
                  <a:cubicBezTo>
                    <a:pt x="12243" y="2092"/>
                    <a:pt x="11709" y="2559"/>
                    <a:pt x="11575" y="3260"/>
                  </a:cubicBezTo>
                  <a:cubicBezTo>
                    <a:pt x="11442" y="3827"/>
                    <a:pt x="11542" y="4527"/>
                    <a:pt x="11475" y="5128"/>
                  </a:cubicBezTo>
                  <a:cubicBezTo>
                    <a:pt x="11309" y="6562"/>
                    <a:pt x="10508" y="6529"/>
                    <a:pt x="9374" y="7063"/>
                  </a:cubicBezTo>
                  <a:cubicBezTo>
                    <a:pt x="8873" y="7329"/>
                    <a:pt x="8340" y="7630"/>
                    <a:pt x="7773" y="7730"/>
                  </a:cubicBezTo>
                  <a:cubicBezTo>
                    <a:pt x="7663" y="7743"/>
                    <a:pt x="7554" y="7747"/>
                    <a:pt x="7446" y="7747"/>
                  </a:cubicBezTo>
                  <a:cubicBezTo>
                    <a:pt x="7252" y="7747"/>
                    <a:pt x="7060" y="7733"/>
                    <a:pt x="6868" y="7733"/>
                  </a:cubicBezTo>
                  <a:cubicBezTo>
                    <a:pt x="6616" y="7733"/>
                    <a:pt x="6364" y="7756"/>
                    <a:pt x="6105" y="7863"/>
                  </a:cubicBezTo>
                  <a:cubicBezTo>
                    <a:pt x="5271" y="8197"/>
                    <a:pt x="4470" y="9164"/>
                    <a:pt x="4137" y="9998"/>
                  </a:cubicBezTo>
                  <a:cubicBezTo>
                    <a:pt x="3903" y="10598"/>
                    <a:pt x="4037" y="10832"/>
                    <a:pt x="4003" y="11466"/>
                  </a:cubicBezTo>
                  <a:cubicBezTo>
                    <a:pt x="3937" y="12266"/>
                    <a:pt x="3503" y="12466"/>
                    <a:pt x="3169" y="13100"/>
                  </a:cubicBezTo>
                  <a:cubicBezTo>
                    <a:pt x="2936" y="13534"/>
                    <a:pt x="3003" y="13967"/>
                    <a:pt x="2869" y="14468"/>
                  </a:cubicBezTo>
                  <a:cubicBezTo>
                    <a:pt x="2736" y="15035"/>
                    <a:pt x="2502" y="15569"/>
                    <a:pt x="2335" y="16102"/>
                  </a:cubicBezTo>
                  <a:cubicBezTo>
                    <a:pt x="2202" y="16569"/>
                    <a:pt x="2369" y="17370"/>
                    <a:pt x="2269" y="17637"/>
                  </a:cubicBezTo>
                  <a:cubicBezTo>
                    <a:pt x="2035" y="18437"/>
                    <a:pt x="868" y="18871"/>
                    <a:pt x="401" y="19572"/>
                  </a:cubicBezTo>
                  <a:cubicBezTo>
                    <a:pt x="0" y="20239"/>
                    <a:pt x="0" y="20906"/>
                    <a:pt x="401" y="21606"/>
                  </a:cubicBezTo>
                  <a:cubicBezTo>
                    <a:pt x="1702" y="23875"/>
                    <a:pt x="5438" y="24575"/>
                    <a:pt x="7673" y="25442"/>
                  </a:cubicBezTo>
                  <a:cubicBezTo>
                    <a:pt x="9474" y="26176"/>
                    <a:pt x="10441" y="27544"/>
                    <a:pt x="12343" y="28078"/>
                  </a:cubicBezTo>
                  <a:cubicBezTo>
                    <a:pt x="14678" y="28745"/>
                    <a:pt x="16979" y="29812"/>
                    <a:pt x="19348" y="30546"/>
                  </a:cubicBezTo>
                  <a:cubicBezTo>
                    <a:pt x="23350" y="31714"/>
                    <a:pt x="27720" y="31714"/>
                    <a:pt x="31623" y="33248"/>
                  </a:cubicBezTo>
                  <a:cubicBezTo>
                    <a:pt x="31938" y="33362"/>
                    <a:pt x="33752" y="34263"/>
                    <a:pt x="34576" y="34263"/>
                  </a:cubicBezTo>
                  <a:cubicBezTo>
                    <a:pt x="34712" y="34263"/>
                    <a:pt x="34821" y="34239"/>
                    <a:pt x="34892" y="34182"/>
                  </a:cubicBezTo>
                  <a:cubicBezTo>
                    <a:pt x="35326" y="33815"/>
                    <a:pt x="34325" y="31580"/>
                    <a:pt x="34292" y="31046"/>
                  </a:cubicBezTo>
                  <a:cubicBezTo>
                    <a:pt x="34192" y="30246"/>
                    <a:pt x="34025" y="28678"/>
                    <a:pt x="34458" y="28011"/>
                  </a:cubicBezTo>
                  <a:cubicBezTo>
                    <a:pt x="34799" y="27443"/>
                    <a:pt x="35711" y="27386"/>
                    <a:pt x="36532" y="27386"/>
                  </a:cubicBezTo>
                  <a:cubicBezTo>
                    <a:pt x="36742" y="27386"/>
                    <a:pt x="36946" y="27389"/>
                    <a:pt x="37133" y="27389"/>
                  </a:cubicBezTo>
                  <a:cubicBezTo>
                    <a:pt x="37290" y="27389"/>
                    <a:pt x="37434" y="27387"/>
                    <a:pt x="37561" y="27377"/>
                  </a:cubicBezTo>
                  <a:cubicBezTo>
                    <a:pt x="37644" y="27372"/>
                    <a:pt x="37750" y="27372"/>
                    <a:pt x="37868" y="27372"/>
                  </a:cubicBezTo>
                  <a:cubicBezTo>
                    <a:pt x="38459" y="27372"/>
                    <a:pt x="39367" y="27372"/>
                    <a:pt x="39395" y="26677"/>
                  </a:cubicBezTo>
                  <a:cubicBezTo>
                    <a:pt x="39395" y="26276"/>
                    <a:pt x="38828" y="26143"/>
                    <a:pt x="38661" y="25809"/>
                  </a:cubicBezTo>
                  <a:cubicBezTo>
                    <a:pt x="38428" y="25409"/>
                    <a:pt x="38595" y="25309"/>
                    <a:pt x="38495" y="24842"/>
                  </a:cubicBezTo>
                  <a:cubicBezTo>
                    <a:pt x="38228" y="23708"/>
                    <a:pt x="37461" y="24075"/>
                    <a:pt x="37027" y="23174"/>
                  </a:cubicBezTo>
                  <a:cubicBezTo>
                    <a:pt x="36693" y="22407"/>
                    <a:pt x="37027" y="20039"/>
                    <a:pt x="37494" y="19405"/>
                  </a:cubicBezTo>
                  <a:cubicBezTo>
                    <a:pt x="38595" y="17937"/>
                    <a:pt x="40296" y="17270"/>
                    <a:pt x="41163" y="15535"/>
                  </a:cubicBezTo>
                  <a:cubicBezTo>
                    <a:pt x="41430" y="15035"/>
                    <a:pt x="41797" y="14568"/>
                    <a:pt x="42097" y="14068"/>
                  </a:cubicBezTo>
                  <a:cubicBezTo>
                    <a:pt x="42464" y="13400"/>
                    <a:pt x="42598" y="13767"/>
                    <a:pt x="42097" y="12967"/>
                  </a:cubicBezTo>
                  <a:cubicBezTo>
                    <a:pt x="41564" y="12033"/>
                    <a:pt x="40930" y="11299"/>
                    <a:pt x="40096" y="10665"/>
                  </a:cubicBezTo>
                  <a:cubicBezTo>
                    <a:pt x="39262" y="10031"/>
                    <a:pt x="38828" y="9231"/>
                    <a:pt x="38128" y="8430"/>
                  </a:cubicBezTo>
                  <a:cubicBezTo>
                    <a:pt x="37094" y="7296"/>
                    <a:pt x="35926" y="6295"/>
                    <a:pt x="34859" y="5195"/>
                  </a:cubicBezTo>
                  <a:cubicBezTo>
                    <a:pt x="33758" y="4027"/>
                    <a:pt x="32891" y="2526"/>
                    <a:pt x="31957" y="1258"/>
                  </a:cubicBezTo>
                  <a:cubicBezTo>
                    <a:pt x="31418" y="541"/>
                    <a:pt x="31057" y="0"/>
                    <a:pt x="30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3" name="Google Shape;5909;p66">
              <a:extLst>
                <a:ext uri="{FF2B5EF4-FFF2-40B4-BE49-F238E27FC236}">
                  <a16:creationId xmlns:a16="http://schemas.microsoft.com/office/drawing/2014/main" id="{9481EEAB-E8AC-AA26-B087-DA7D6B20A9DE}"/>
                </a:ext>
              </a:extLst>
            </p:cNvPr>
            <p:cNvSpPr/>
            <p:nvPr/>
          </p:nvSpPr>
          <p:spPr>
            <a:xfrm>
              <a:off x="1522923" y="3546331"/>
              <a:ext cx="145974" cy="109574"/>
            </a:xfrm>
            <a:custGeom>
              <a:avLst/>
              <a:gdLst/>
              <a:ahLst/>
              <a:cxnLst/>
              <a:rect l="l" t="t" r="r" b="b"/>
              <a:pathLst>
                <a:path w="5839" h="4383" extrusionOk="0">
                  <a:moveTo>
                    <a:pt x="1902" y="0"/>
                  </a:moveTo>
                  <a:cubicBezTo>
                    <a:pt x="1368" y="600"/>
                    <a:pt x="634" y="1234"/>
                    <a:pt x="334" y="1968"/>
                  </a:cubicBezTo>
                  <a:cubicBezTo>
                    <a:pt x="1" y="2802"/>
                    <a:pt x="1802" y="3503"/>
                    <a:pt x="2369" y="3803"/>
                  </a:cubicBezTo>
                  <a:cubicBezTo>
                    <a:pt x="2881" y="4059"/>
                    <a:pt x="3297" y="4383"/>
                    <a:pt x="3723" y="4383"/>
                  </a:cubicBezTo>
                  <a:cubicBezTo>
                    <a:pt x="3963" y="4383"/>
                    <a:pt x="4206" y="4280"/>
                    <a:pt x="4470" y="4003"/>
                  </a:cubicBezTo>
                  <a:cubicBezTo>
                    <a:pt x="4837" y="3603"/>
                    <a:pt x="5304" y="3136"/>
                    <a:pt x="5605" y="2702"/>
                  </a:cubicBezTo>
                  <a:cubicBezTo>
                    <a:pt x="5771" y="2502"/>
                    <a:pt x="5838" y="2569"/>
                    <a:pt x="5771" y="2268"/>
                  </a:cubicBezTo>
                  <a:cubicBezTo>
                    <a:pt x="5671" y="1935"/>
                    <a:pt x="4871" y="1401"/>
                    <a:pt x="4570" y="1168"/>
                  </a:cubicBezTo>
                  <a:cubicBezTo>
                    <a:pt x="4170" y="834"/>
                    <a:pt x="3570" y="167"/>
                    <a:pt x="3069" y="33"/>
                  </a:cubicBezTo>
                  <a:cubicBezTo>
                    <a:pt x="2997" y="12"/>
                    <a:pt x="2908" y="4"/>
                    <a:pt x="2811" y="4"/>
                  </a:cubicBezTo>
                  <a:cubicBezTo>
                    <a:pt x="2580" y="4"/>
                    <a:pt x="2305" y="48"/>
                    <a:pt x="2114" y="48"/>
                  </a:cubicBezTo>
                  <a:cubicBezTo>
                    <a:pt x="2014" y="48"/>
                    <a:pt x="1938" y="36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4" name="Google Shape;5910;p66">
              <a:extLst>
                <a:ext uri="{FF2B5EF4-FFF2-40B4-BE49-F238E27FC236}">
                  <a16:creationId xmlns:a16="http://schemas.microsoft.com/office/drawing/2014/main" id="{4CC0E3B2-6B37-0529-4FDD-C5D6F5882DB1}"/>
                </a:ext>
              </a:extLst>
            </p:cNvPr>
            <p:cNvSpPr/>
            <p:nvPr/>
          </p:nvSpPr>
          <p:spPr>
            <a:xfrm>
              <a:off x="2782994" y="2617954"/>
              <a:ext cx="120099" cy="206350"/>
            </a:xfrm>
            <a:custGeom>
              <a:avLst/>
              <a:gdLst/>
              <a:ahLst/>
              <a:cxnLst/>
              <a:rect l="l" t="t" r="r" b="b"/>
              <a:pathLst>
                <a:path w="4804" h="8254" extrusionOk="0">
                  <a:moveTo>
                    <a:pt x="2718" y="0"/>
                  </a:moveTo>
                  <a:cubicBezTo>
                    <a:pt x="2651" y="0"/>
                    <a:pt x="2579" y="13"/>
                    <a:pt x="2502" y="42"/>
                  </a:cubicBezTo>
                  <a:cubicBezTo>
                    <a:pt x="2035" y="175"/>
                    <a:pt x="1535" y="442"/>
                    <a:pt x="1168" y="709"/>
                  </a:cubicBezTo>
                  <a:cubicBezTo>
                    <a:pt x="634" y="1076"/>
                    <a:pt x="234" y="1576"/>
                    <a:pt x="100" y="2210"/>
                  </a:cubicBezTo>
                  <a:cubicBezTo>
                    <a:pt x="0" y="2977"/>
                    <a:pt x="734" y="3744"/>
                    <a:pt x="834" y="4512"/>
                  </a:cubicBezTo>
                  <a:cubicBezTo>
                    <a:pt x="968" y="5246"/>
                    <a:pt x="1101" y="5846"/>
                    <a:pt x="1535" y="6513"/>
                  </a:cubicBezTo>
                  <a:cubicBezTo>
                    <a:pt x="1835" y="6980"/>
                    <a:pt x="2302" y="7280"/>
                    <a:pt x="2735" y="7681"/>
                  </a:cubicBezTo>
                  <a:cubicBezTo>
                    <a:pt x="2978" y="7869"/>
                    <a:pt x="3373" y="8254"/>
                    <a:pt x="3745" y="8254"/>
                  </a:cubicBezTo>
                  <a:cubicBezTo>
                    <a:pt x="3833" y="8254"/>
                    <a:pt x="3920" y="8232"/>
                    <a:pt x="4003" y="8181"/>
                  </a:cubicBezTo>
                  <a:cubicBezTo>
                    <a:pt x="4337" y="7981"/>
                    <a:pt x="4170" y="7514"/>
                    <a:pt x="4136" y="7214"/>
                  </a:cubicBezTo>
                  <a:cubicBezTo>
                    <a:pt x="4070" y="6747"/>
                    <a:pt x="4070" y="6346"/>
                    <a:pt x="4270" y="5946"/>
                  </a:cubicBezTo>
                  <a:cubicBezTo>
                    <a:pt x="4537" y="5312"/>
                    <a:pt x="4804" y="4145"/>
                    <a:pt x="4103" y="3678"/>
                  </a:cubicBezTo>
                  <a:cubicBezTo>
                    <a:pt x="4001" y="3606"/>
                    <a:pt x="3901" y="3585"/>
                    <a:pt x="3802" y="3585"/>
                  </a:cubicBezTo>
                  <a:cubicBezTo>
                    <a:pt x="3656" y="3585"/>
                    <a:pt x="3511" y="3631"/>
                    <a:pt x="3357" y="3631"/>
                  </a:cubicBezTo>
                  <a:cubicBezTo>
                    <a:pt x="3275" y="3631"/>
                    <a:pt x="3191" y="3618"/>
                    <a:pt x="3102" y="3578"/>
                  </a:cubicBezTo>
                  <a:cubicBezTo>
                    <a:pt x="2702" y="3411"/>
                    <a:pt x="2535" y="2744"/>
                    <a:pt x="2535" y="2343"/>
                  </a:cubicBezTo>
                  <a:cubicBezTo>
                    <a:pt x="2535" y="2010"/>
                    <a:pt x="2569" y="1910"/>
                    <a:pt x="2836" y="1710"/>
                  </a:cubicBezTo>
                  <a:cubicBezTo>
                    <a:pt x="3069" y="1576"/>
                    <a:pt x="3569" y="1576"/>
                    <a:pt x="3536" y="1176"/>
                  </a:cubicBezTo>
                  <a:cubicBezTo>
                    <a:pt x="3419" y="678"/>
                    <a:pt x="3199" y="0"/>
                    <a:pt x="2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5" name="Google Shape;5911;p66">
              <a:extLst>
                <a:ext uri="{FF2B5EF4-FFF2-40B4-BE49-F238E27FC236}">
                  <a16:creationId xmlns:a16="http://schemas.microsoft.com/office/drawing/2014/main" id="{804A3C19-941F-617C-3685-63FBF931851D}"/>
                </a:ext>
              </a:extLst>
            </p:cNvPr>
            <p:cNvSpPr/>
            <p:nvPr/>
          </p:nvSpPr>
          <p:spPr>
            <a:xfrm>
              <a:off x="3368392" y="1020353"/>
              <a:ext cx="221026" cy="246774"/>
            </a:xfrm>
            <a:custGeom>
              <a:avLst/>
              <a:gdLst/>
              <a:ahLst/>
              <a:cxnLst/>
              <a:rect l="l" t="t" r="r" b="b"/>
              <a:pathLst>
                <a:path w="8841" h="9871" extrusionOk="0">
                  <a:moveTo>
                    <a:pt x="2069" y="0"/>
                  </a:moveTo>
                  <a:cubicBezTo>
                    <a:pt x="1369" y="334"/>
                    <a:pt x="735" y="1001"/>
                    <a:pt x="668" y="1735"/>
                  </a:cubicBezTo>
                  <a:cubicBezTo>
                    <a:pt x="635" y="2035"/>
                    <a:pt x="635" y="2268"/>
                    <a:pt x="468" y="2535"/>
                  </a:cubicBezTo>
                  <a:cubicBezTo>
                    <a:pt x="201" y="2902"/>
                    <a:pt x="1" y="2635"/>
                    <a:pt x="334" y="3102"/>
                  </a:cubicBezTo>
                  <a:cubicBezTo>
                    <a:pt x="868" y="3803"/>
                    <a:pt x="1669" y="4470"/>
                    <a:pt x="2269" y="5137"/>
                  </a:cubicBezTo>
                  <a:cubicBezTo>
                    <a:pt x="2803" y="5771"/>
                    <a:pt x="2970" y="6571"/>
                    <a:pt x="3470" y="7205"/>
                  </a:cubicBezTo>
                  <a:cubicBezTo>
                    <a:pt x="4104" y="8006"/>
                    <a:pt x="4904" y="8573"/>
                    <a:pt x="5605" y="9273"/>
                  </a:cubicBezTo>
                  <a:cubicBezTo>
                    <a:pt x="5992" y="9679"/>
                    <a:pt x="6267" y="9871"/>
                    <a:pt x="6594" y="9871"/>
                  </a:cubicBezTo>
                  <a:cubicBezTo>
                    <a:pt x="6858" y="9871"/>
                    <a:pt x="7155" y="9745"/>
                    <a:pt x="7573" y="9507"/>
                  </a:cubicBezTo>
                  <a:cubicBezTo>
                    <a:pt x="8841" y="8840"/>
                    <a:pt x="6973" y="7572"/>
                    <a:pt x="6405" y="6938"/>
                  </a:cubicBezTo>
                  <a:cubicBezTo>
                    <a:pt x="5972" y="6438"/>
                    <a:pt x="5872" y="6405"/>
                    <a:pt x="6005" y="5838"/>
                  </a:cubicBezTo>
                  <a:cubicBezTo>
                    <a:pt x="6105" y="5404"/>
                    <a:pt x="6172" y="5437"/>
                    <a:pt x="5872" y="4970"/>
                  </a:cubicBezTo>
                  <a:cubicBezTo>
                    <a:pt x="5371" y="4337"/>
                    <a:pt x="4638" y="3870"/>
                    <a:pt x="4204" y="3202"/>
                  </a:cubicBezTo>
                  <a:cubicBezTo>
                    <a:pt x="3870" y="2669"/>
                    <a:pt x="4137" y="2769"/>
                    <a:pt x="4304" y="2268"/>
                  </a:cubicBezTo>
                  <a:cubicBezTo>
                    <a:pt x="4704" y="1101"/>
                    <a:pt x="2936" y="367"/>
                    <a:pt x="2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6" name="Google Shape;5912;p66">
              <a:extLst>
                <a:ext uri="{FF2B5EF4-FFF2-40B4-BE49-F238E27FC236}">
                  <a16:creationId xmlns:a16="http://schemas.microsoft.com/office/drawing/2014/main" id="{AED38050-35DE-AC21-E623-E529C643AB98}"/>
                </a:ext>
              </a:extLst>
            </p:cNvPr>
            <p:cNvSpPr/>
            <p:nvPr/>
          </p:nvSpPr>
          <p:spPr>
            <a:xfrm>
              <a:off x="3579391" y="335300"/>
              <a:ext cx="353600" cy="246225"/>
            </a:xfrm>
            <a:custGeom>
              <a:avLst/>
              <a:gdLst/>
              <a:ahLst/>
              <a:cxnLst/>
              <a:rect l="l" t="t" r="r" b="b"/>
              <a:pathLst>
                <a:path w="14144" h="9849" extrusionOk="0">
                  <a:moveTo>
                    <a:pt x="5786" y="0"/>
                  </a:moveTo>
                  <a:cubicBezTo>
                    <a:pt x="5743" y="0"/>
                    <a:pt x="5704" y="5"/>
                    <a:pt x="5671" y="16"/>
                  </a:cubicBezTo>
                  <a:cubicBezTo>
                    <a:pt x="5304" y="149"/>
                    <a:pt x="5471" y="550"/>
                    <a:pt x="5437" y="983"/>
                  </a:cubicBezTo>
                  <a:cubicBezTo>
                    <a:pt x="5412" y="1545"/>
                    <a:pt x="5308" y="1579"/>
                    <a:pt x="4887" y="1579"/>
                  </a:cubicBezTo>
                  <a:cubicBezTo>
                    <a:pt x="4829" y="1579"/>
                    <a:pt x="4765" y="1578"/>
                    <a:pt x="4695" y="1578"/>
                  </a:cubicBezTo>
                  <a:cubicBezTo>
                    <a:pt x="4608" y="1578"/>
                    <a:pt x="4511" y="1579"/>
                    <a:pt x="4403" y="1584"/>
                  </a:cubicBezTo>
                  <a:cubicBezTo>
                    <a:pt x="4183" y="1590"/>
                    <a:pt x="3963" y="1593"/>
                    <a:pt x="3743" y="1593"/>
                  </a:cubicBezTo>
                  <a:cubicBezTo>
                    <a:pt x="2862" y="1593"/>
                    <a:pt x="1982" y="1550"/>
                    <a:pt x="1101" y="1550"/>
                  </a:cubicBezTo>
                  <a:cubicBezTo>
                    <a:pt x="945" y="1550"/>
                    <a:pt x="805" y="1535"/>
                    <a:pt x="530" y="1535"/>
                  </a:cubicBezTo>
                  <a:cubicBezTo>
                    <a:pt x="393" y="1535"/>
                    <a:pt x="223" y="1539"/>
                    <a:pt x="0" y="1550"/>
                  </a:cubicBezTo>
                  <a:cubicBezTo>
                    <a:pt x="334" y="2818"/>
                    <a:pt x="801" y="4052"/>
                    <a:pt x="1134" y="5353"/>
                  </a:cubicBezTo>
                  <a:cubicBezTo>
                    <a:pt x="1335" y="6154"/>
                    <a:pt x="1401" y="7054"/>
                    <a:pt x="1568" y="7888"/>
                  </a:cubicBezTo>
                  <a:cubicBezTo>
                    <a:pt x="1940" y="7831"/>
                    <a:pt x="2411" y="7380"/>
                    <a:pt x="2832" y="7380"/>
                  </a:cubicBezTo>
                  <a:cubicBezTo>
                    <a:pt x="2901" y="7380"/>
                    <a:pt x="2970" y="7393"/>
                    <a:pt x="3036" y="7421"/>
                  </a:cubicBezTo>
                  <a:cubicBezTo>
                    <a:pt x="3569" y="7688"/>
                    <a:pt x="3403" y="8789"/>
                    <a:pt x="3670" y="9222"/>
                  </a:cubicBezTo>
                  <a:cubicBezTo>
                    <a:pt x="3927" y="9667"/>
                    <a:pt x="4217" y="9849"/>
                    <a:pt x="4598" y="9849"/>
                  </a:cubicBezTo>
                  <a:cubicBezTo>
                    <a:pt x="4760" y="9849"/>
                    <a:pt x="4938" y="9816"/>
                    <a:pt x="5137" y="9756"/>
                  </a:cubicBezTo>
                  <a:cubicBezTo>
                    <a:pt x="5738" y="9589"/>
                    <a:pt x="6705" y="9256"/>
                    <a:pt x="7172" y="8822"/>
                  </a:cubicBezTo>
                  <a:cubicBezTo>
                    <a:pt x="6905" y="8188"/>
                    <a:pt x="6572" y="7388"/>
                    <a:pt x="7305" y="7021"/>
                  </a:cubicBezTo>
                  <a:cubicBezTo>
                    <a:pt x="7973" y="6654"/>
                    <a:pt x="9073" y="6687"/>
                    <a:pt x="9807" y="6520"/>
                  </a:cubicBezTo>
                  <a:cubicBezTo>
                    <a:pt x="10574" y="6354"/>
                    <a:pt x="11342" y="6154"/>
                    <a:pt x="12109" y="5987"/>
                  </a:cubicBezTo>
                  <a:cubicBezTo>
                    <a:pt x="12576" y="5887"/>
                    <a:pt x="13210" y="5920"/>
                    <a:pt x="13643" y="5720"/>
                  </a:cubicBezTo>
                  <a:cubicBezTo>
                    <a:pt x="14144" y="5453"/>
                    <a:pt x="13910" y="5086"/>
                    <a:pt x="13843" y="4486"/>
                  </a:cubicBezTo>
                  <a:cubicBezTo>
                    <a:pt x="13677" y="3151"/>
                    <a:pt x="13577" y="1784"/>
                    <a:pt x="13410" y="483"/>
                  </a:cubicBezTo>
                  <a:cubicBezTo>
                    <a:pt x="11742" y="416"/>
                    <a:pt x="10041" y="349"/>
                    <a:pt x="8373" y="249"/>
                  </a:cubicBezTo>
                  <a:cubicBezTo>
                    <a:pt x="7772" y="216"/>
                    <a:pt x="7139" y="216"/>
                    <a:pt x="6505" y="149"/>
                  </a:cubicBezTo>
                  <a:cubicBezTo>
                    <a:pt x="6338" y="121"/>
                    <a:pt x="6007" y="0"/>
                    <a:pt x="5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7" name="Google Shape;5913;p66">
              <a:extLst>
                <a:ext uri="{FF2B5EF4-FFF2-40B4-BE49-F238E27FC236}">
                  <a16:creationId xmlns:a16="http://schemas.microsoft.com/office/drawing/2014/main" id="{29C76248-2144-68CE-36E0-7643B332F6A2}"/>
                </a:ext>
              </a:extLst>
            </p:cNvPr>
            <p:cNvSpPr/>
            <p:nvPr/>
          </p:nvSpPr>
          <p:spPr>
            <a:xfrm>
              <a:off x="2974792" y="1199626"/>
              <a:ext cx="78399" cy="196375"/>
            </a:xfrm>
            <a:custGeom>
              <a:avLst/>
              <a:gdLst/>
              <a:ahLst/>
              <a:cxnLst/>
              <a:rect l="l" t="t" r="r" b="b"/>
              <a:pathLst>
                <a:path w="3136" h="7855" extrusionOk="0">
                  <a:moveTo>
                    <a:pt x="901" y="1"/>
                  </a:moveTo>
                  <a:cubicBezTo>
                    <a:pt x="567" y="768"/>
                    <a:pt x="534" y="1335"/>
                    <a:pt x="334" y="1902"/>
                  </a:cubicBezTo>
                  <a:cubicBezTo>
                    <a:pt x="0" y="2736"/>
                    <a:pt x="501" y="3136"/>
                    <a:pt x="667" y="3970"/>
                  </a:cubicBezTo>
                  <a:cubicBezTo>
                    <a:pt x="734" y="4504"/>
                    <a:pt x="601" y="5038"/>
                    <a:pt x="701" y="5505"/>
                  </a:cubicBezTo>
                  <a:cubicBezTo>
                    <a:pt x="834" y="6105"/>
                    <a:pt x="1301" y="6739"/>
                    <a:pt x="1702" y="7206"/>
                  </a:cubicBezTo>
                  <a:cubicBezTo>
                    <a:pt x="1996" y="7559"/>
                    <a:pt x="2267" y="7855"/>
                    <a:pt x="2481" y="7855"/>
                  </a:cubicBezTo>
                  <a:cubicBezTo>
                    <a:pt x="2631" y="7855"/>
                    <a:pt x="2753" y="7710"/>
                    <a:pt x="2836" y="7339"/>
                  </a:cubicBezTo>
                  <a:cubicBezTo>
                    <a:pt x="2969" y="6772"/>
                    <a:pt x="3136" y="6472"/>
                    <a:pt x="2602" y="6072"/>
                  </a:cubicBezTo>
                  <a:cubicBezTo>
                    <a:pt x="1868" y="5538"/>
                    <a:pt x="1368" y="4471"/>
                    <a:pt x="1235" y="3537"/>
                  </a:cubicBezTo>
                  <a:cubicBezTo>
                    <a:pt x="1101" y="2636"/>
                    <a:pt x="2002" y="668"/>
                    <a:pt x="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8" name="Google Shape;5914;p66">
              <a:extLst>
                <a:ext uri="{FF2B5EF4-FFF2-40B4-BE49-F238E27FC236}">
                  <a16:creationId xmlns:a16="http://schemas.microsoft.com/office/drawing/2014/main" id="{BA41848C-8151-9666-972D-266A4777EEC8}"/>
                </a:ext>
              </a:extLst>
            </p:cNvPr>
            <p:cNvSpPr/>
            <p:nvPr/>
          </p:nvSpPr>
          <p:spPr>
            <a:xfrm>
              <a:off x="5062113" y="4665457"/>
              <a:ext cx="527050" cy="467326"/>
            </a:xfrm>
            <a:custGeom>
              <a:avLst/>
              <a:gdLst/>
              <a:ahLst/>
              <a:cxnLst/>
              <a:rect l="l" t="t" r="r" b="b"/>
              <a:pathLst>
                <a:path w="21082" h="18693" extrusionOk="0">
                  <a:moveTo>
                    <a:pt x="2702" y="0"/>
                  </a:moveTo>
                  <a:cubicBezTo>
                    <a:pt x="2369" y="1135"/>
                    <a:pt x="634" y="1868"/>
                    <a:pt x="0" y="2802"/>
                  </a:cubicBezTo>
                  <a:cubicBezTo>
                    <a:pt x="2035" y="4103"/>
                    <a:pt x="3936" y="5871"/>
                    <a:pt x="5638" y="7539"/>
                  </a:cubicBezTo>
                  <a:cubicBezTo>
                    <a:pt x="7039" y="8907"/>
                    <a:pt x="8273" y="10341"/>
                    <a:pt x="9774" y="11575"/>
                  </a:cubicBezTo>
                  <a:cubicBezTo>
                    <a:pt x="11742" y="13177"/>
                    <a:pt x="13743" y="15045"/>
                    <a:pt x="15445" y="16913"/>
                  </a:cubicBezTo>
                  <a:cubicBezTo>
                    <a:pt x="15878" y="17380"/>
                    <a:pt x="16279" y="17813"/>
                    <a:pt x="16679" y="18280"/>
                  </a:cubicBezTo>
                  <a:cubicBezTo>
                    <a:pt x="16922" y="18523"/>
                    <a:pt x="16989" y="18693"/>
                    <a:pt x="17133" y="18693"/>
                  </a:cubicBezTo>
                  <a:cubicBezTo>
                    <a:pt x="17206" y="18693"/>
                    <a:pt x="17299" y="18649"/>
                    <a:pt x="17446" y="18547"/>
                  </a:cubicBezTo>
                  <a:cubicBezTo>
                    <a:pt x="17579" y="18447"/>
                    <a:pt x="17713" y="18113"/>
                    <a:pt x="17846" y="17947"/>
                  </a:cubicBezTo>
                  <a:cubicBezTo>
                    <a:pt x="18147" y="17680"/>
                    <a:pt x="18580" y="17446"/>
                    <a:pt x="18914" y="17246"/>
                  </a:cubicBezTo>
                  <a:cubicBezTo>
                    <a:pt x="19347" y="16913"/>
                    <a:pt x="20215" y="16646"/>
                    <a:pt x="20548" y="16245"/>
                  </a:cubicBezTo>
                  <a:cubicBezTo>
                    <a:pt x="21082" y="15645"/>
                    <a:pt x="20281" y="15311"/>
                    <a:pt x="19781" y="14844"/>
                  </a:cubicBezTo>
                  <a:cubicBezTo>
                    <a:pt x="18647" y="13844"/>
                    <a:pt x="17546" y="12843"/>
                    <a:pt x="16312" y="11942"/>
                  </a:cubicBezTo>
                  <a:cubicBezTo>
                    <a:pt x="14210" y="10375"/>
                    <a:pt x="12476" y="8573"/>
                    <a:pt x="10508" y="6905"/>
                  </a:cubicBezTo>
                  <a:cubicBezTo>
                    <a:pt x="8807" y="5438"/>
                    <a:pt x="7172" y="3903"/>
                    <a:pt x="5437" y="2536"/>
                  </a:cubicBezTo>
                  <a:cubicBezTo>
                    <a:pt x="4503" y="1768"/>
                    <a:pt x="3870" y="734"/>
                    <a:pt x="2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9" name="Google Shape;5915;p66">
              <a:extLst>
                <a:ext uri="{FF2B5EF4-FFF2-40B4-BE49-F238E27FC236}">
                  <a16:creationId xmlns:a16="http://schemas.microsoft.com/office/drawing/2014/main" id="{44F31606-7697-6222-1E67-0470EB0A27EC}"/>
                </a:ext>
              </a:extLst>
            </p:cNvPr>
            <p:cNvSpPr/>
            <p:nvPr/>
          </p:nvSpPr>
          <p:spPr>
            <a:xfrm>
              <a:off x="1642996" y="4803881"/>
              <a:ext cx="291074" cy="256476"/>
            </a:xfrm>
            <a:custGeom>
              <a:avLst/>
              <a:gdLst/>
              <a:ahLst/>
              <a:cxnLst/>
              <a:rect l="l" t="t" r="r" b="b"/>
              <a:pathLst>
                <a:path w="11643" h="10259" extrusionOk="0">
                  <a:moveTo>
                    <a:pt x="9174" y="1"/>
                  </a:moveTo>
                  <a:cubicBezTo>
                    <a:pt x="8741" y="768"/>
                    <a:pt x="8007" y="1302"/>
                    <a:pt x="7440" y="1902"/>
                  </a:cubicBezTo>
                  <a:cubicBezTo>
                    <a:pt x="6839" y="2603"/>
                    <a:pt x="6272" y="3303"/>
                    <a:pt x="5638" y="3970"/>
                  </a:cubicBezTo>
                  <a:cubicBezTo>
                    <a:pt x="4204" y="5438"/>
                    <a:pt x="2603" y="6706"/>
                    <a:pt x="1135" y="8073"/>
                  </a:cubicBezTo>
                  <a:cubicBezTo>
                    <a:pt x="701" y="8473"/>
                    <a:pt x="1" y="9141"/>
                    <a:pt x="234" y="9741"/>
                  </a:cubicBezTo>
                  <a:cubicBezTo>
                    <a:pt x="394" y="10123"/>
                    <a:pt x="609" y="10259"/>
                    <a:pt x="843" y="10259"/>
                  </a:cubicBezTo>
                  <a:cubicBezTo>
                    <a:pt x="1243" y="10259"/>
                    <a:pt x="1699" y="9860"/>
                    <a:pt x="2036" y="9608"/>
                  </a:cubicBezTo>
                  <a:cubicBezTo>
                    <a:pt x="3036" y="8907"/>
                    <a:pt x="4304" y="8473"/>
                    <a:pt x="5405" y="7873"/>
                  </a:cubicBezTo>
                  <a:cubicBezTo>
                    <a:pt x="6806" y="7072"/>
                    <a:pt x="8073" y="6005"/>
                    <a:pt x="9574" y="5405"/>
                  </a:cubicBezTo>
                  <a:cubicBezTo>
                    <a:pt x="9975" y="5271"/>
                    <a:pt x="11009" y="5104"/>
                    <a:pt x="11276" y="4804"/>
                  </a:cubicBezTo>
                  <a:cubicBezTo>
                    <a:pt x="11643" y="4437"/>
                    <a:pt x="11242" y="3904"/>
                    <a:pt x="11009" y="3503"/>
                  </a:cubicBezTo>
                  <a:cubicBezTo>
                    <a:pt x="10442" y="2469"/>
                    <a:pt x="9441" y="1468"/>
                    <a:pt x="9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0" name="Google Shape;5916;p66">
              <a:extLst>
                <a:ext uri="{FF2B5EF4-FFF2-40B4-BE49-F238E27FC236}">
                  <a16:creationId xmlns:a16="http://schemas.microsoft.com/office/drawing/2014/main" id="{21454F3E-0CA0-9885-C866-111059699F88}"/>
                </a:ext>
              </a:extLst>
            </p:cNvPr>
            <p:cNvSpPr/>
            <p:nvPr/>
          </p:nvSpPr>
          <p:spPr>
            <a:xfrm>
              <a:off x="1774772" y="1493752"/>
              <a:ext cx="116775" cy="132924"/>
            </a:xfrm>
            <a:custGeom>
              <a:avLst/>
              <a:gdLst/>
              <a:ahLst/>
              <a:cxnLst/>
              <a:rect l="l" t="t" r="r" b="b"/>
              <a:pathLst>
                <a:path w="4671" h="5317" extrusionOk="0">
                  <a:moveTo>
                    <a:pt x="2814" y="1"/>
                  </a:moveTo>
                  <a:cubicBezTo>
                    <a:pt x="2506" y="1"/>
                    <a:pt x="2293" y="78"/>
                    <a:pt x="2102" y="378"/>
                  </a:cubicBezTo>
                  <a:cubicBezTo>
                    <a:pt x="1868" y="745"/>
                    <a:pt x="1835" y="1279"/>
                    <a:pt x="1668" y="1679"/>
                  </a:cubicBezTo>
                  <a:cubicBezTo>
                    <a:pt x="1468" y="2179"/>
                    <a:pt x="1235" y="2713"/>
                    <a:pt x="968" y="3180"/>
                  </a:cubicBezTo>
                  <a:cubicBezTo>
                    <a:pt x="567" y="3880"/>
                    <a:pt x="0" y="4848"/>
                    <a:pt x="1101" y="5281"/>
                  </a:cubicBezTo>
                  <a:cubicBezTo>
                    <a:pt x="1168" y="5306"/>
                    <a:pt x="1228" y="5317"/>
                    <a:pt x="1283" y="5317"/>
                  </a:cubicBezTo>
                  <a:cubicBezTo>
                    <a:pt x="1529" y="5317"/>
                    <a:pt x="1665" y="5093"/>
                    <a:pt x="1802" y="4848"/>
                  </a:cubicBezTo>
                  <a:cubicBezTo>
                    <a:pt x="2135" y="4281"/>
                    <a:pt x="2402" y="3680"/>
                    <a:pt x="2769" y="3113"/>
                  </a:cubicBezTo>
                  <a:cubicBezTo>
                    <a:pt x="3303" y="2246"/>
                    <a:pt x="4437" y="1245"/>
                    <a:pt x="4670" y="178"/>
                  </a:cubicBezTo>
                  <a:cubicBezTo>
                    <a:pt x="4103" y="144"/>
                    <a:pt x="3536" y="78"/>
                    <a:pt x="3036" y="11"/>
                  </a:cubicBezTo>
                  <a:cubicBezTo>
                    <a:pt x="2957" y="5"/>
                    <a:pt x="2883" y="1"/>
                    <a:pt x="2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2" name="Google Shape;5918;p66">
              <a:extLst>
                <a:ext uri="{FF2B5EF4-FFF2-40B4-BE49-F238E27FC236}">
                  <a16:creationId xmlns:a16="http://schemas.microsoft.com/office/drawing/2014/main" id="{70687D59-1D40-FFF5-8869-48F903448AA6}"/>
                </a:ext>
              </a:extLst>
            </p:cNvPr>
            <p:cNvSpPr/>
            <p:nvPr/>
          </p:nvSpPr>
          <p:spPr>
            <a:xfrm>
              <a:off x="4648489" y="4421958"/>
              <a:ext cx="354423" cy="310249"/>
            </a:xfrm>
            <a:custGeom>
              <a:avLst/>
              <a:gdLst/>
              <a:ahLst/>
              <a:cxnLst/>
              <a:rect l="l" t="t" r="r" b="b"/>
              <a:pathLst>
                <a:path w="14177" h="12410" extrusionOk="0">
                  <a:moveTo>
                    <a:pt x="4403" y="434"/>
                  </a:moveTo>
                  <a:cubicBezTo>
                    <a:pt x="5237" y="434"/>
                    <a:pt x="6038" y="701"/>
                    <a:pt x="6672" y="1234"/>
                  </a:cubicBezTo>
                  <a:lnTo>
                    <a:pt x="12009" y="5771"/>
                  </a:lnTo>
                  <a:cubicBezTo>
                    <a:pt x="13510" y="7005"/>
                    <a:pt x="13710" y="9240"/>
                    <a:pt x="12442" y="10708"/>
                  </a:cubicBezTo>
                  <a:cubicBezTo>
                    <a:pt x="11775" y="11508"/>
                    <a:pt x="10808" y="11975"/>
                    <a:pt x="9740" y="11975"/>
                  </a:cubicBezTo>
                  <a:cubicBezTo>
                    <a:pt x="8940" y="11975"/>
                    <a:pt x="8106" y="11675"/>
                    <a:pt x="7472" y="11141"/>
                  </a:cubicBezTo>
                  <a:lnTo>
                    <a:pt x="2135" y="6638"/>
                  </a:lnTo>
                  <a:cubicBezTo>
                    <a:pt x="634" y="5404"/>
                    <a:pt x="467" y="3169"/>
                    <a:pt x="1701" y="1668"/>
                  </a:cubicBezTo>
                  <a:cubicBezTo>
                    <a:pt x="2368" y="867"/>
                    <a:pt x="3369" y="434"/>
                    <a:pt x="4403" y="434"/>
                  </a:cubicBezTo>
                  <a:close/>
                  <a:moveTo>
                    <a:pt x="4403" y="0"/>
                  </a:moveTo>
                  <a:cubicBezTo>
                    <a:pt x="3236" y="0"/>
                    <a:pt x="2135" y="534"/>
                    <a:pt x="1368" y="1401"/>
                  </a:cubicBezTo>
                  <a:cubicBezTo>
                    <a:pt x="0" y="3069"/>
                    <a:pt x="200" y="5571"/>
                    <a:pt x="1868" y="6972"/>
                  </a:cubicBezTo>
                  <a:lnTo>
                    <a:pt x="7205" y="11475"/>
                  </a:lnTo>
                  <a:cubicBezTo>
                    <a:pt x="7939" y="12075"/>
                    <a:pt x="8840" y="12409"/>
                    <a:pt x="9740" y="12409"/>
                  </a:cubicBezTo>
                  <a:cubicBezTo>
                    <a:pt x="10908" y="12409"/>
                    <a:pt x="12009" y="11875"/>
                    <a:pt x="12776" y="11008"/>
                  </a:cubicBezTo>
                  <a:cubicBezTo>
                    <a:pt x="14177" y="9340"/>
                    <a:pt x="13943" y="6838"/>
                    <a:pt x="12309" y="5437"/>
                  </a:cubicBezTo>
                  <a:lnTo>
                    <a:pt x="6938" y="934"/>
                  </a:lnTo>
                  <a:cubicBezTo>
                    <a:pt x="6238" y="334"/>
                    <a:pt x="5337" y="0"/>
                    <a:pt x="4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3" name="Google Shape;5919;p66">
              <a:extLst>
                <a:ext uri="{FF2B5EF4-FFF2-40B4-BE49-F238E27FC236}">
                  <a16:creationId xmlns:a16="http://schemas.microsoft.com/office/drawing/2014/main" id="{2BED8933-8752-C57D-4422-C516B1E0F90D}"/>
                </a:ext>
              </a:extLst>
            </p:cNvPr>
            <p:cNvSpPr/>
            <p:nvPr/>
          </p:nvSpPr>
          <p:spPr>
            <a:xfrm>
              <a:off x="1358647" y="220601"/>
              <a:ext cx="20025" cy="276049"/>
            </a:xfrm>
            <a:custGeom>
              <a:avLst/>
              <a:gdLst/>
              <a:ahLst/>
              <a:cxnLst/>
              <a:rect l="l" t="t" r="r" b="b"/>
              <a:pathLst>
                <a:path w="801" h="11042" extrusionOk="0">
                  <a:moveTo>
                    <a:pt x="0" y="0"/>
                  </a:moveTo>
                  <a:lnTo>
                    <a:pt x="367" y="11042"/>
                  </a:lnTo>
                  <a:lnTo>
                    <a:pt x="801" y="11008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4" name="Google Shape;5920;p66">
              <a:extLst>
                <a:ext uri="{FF2B5EF4-FFF2-40B4-BE49-F238E27FC236}">
                  <a16:creationId xmlns:a16="http://schemas.microsoft.com/office/drawing/2014/main" id="{5A3EB2CB-283E-F6E3-08A9-82B69BDE0979}"/>
                </a:ext>
              </a:extLst>
            </p:cNvPr>
            <p:cNvSpPr/>
            <p:nvPr/>
          </p:nvSpPr>
          <p:spPr>
            <a:xfrm>
              <a:off x="4809449" y="2261856"/>
              <a:ext cx="397800" cy="270427"/>
            </a:xfrm>
            <a:custGeom>
              <a:avLst/>
              <a:gdLst/>
              <a:ahLst/>
              <a:cxnLst/>
              <a:rect l="l" t="t" r="r" b="b"/>
              <a:pathLst>
                <a:path w="15912" h="10817" extrusionOk="0">
                  <a:moveTo>
                    <a:pt x="8118" y="1"/>
                  </a:moveTo>
                  <a:cubicBezTo>
                    <a:pt x="7197" y="1"/>
                    <a:pt x="6255" y="142"/>
                    <a:pt x="5371" y="276"/>
                  </a:cubicBezTo>
                  <a:cubicBezTo>
                    <a:pt x="5104" y="309"/>
                    <a:pt x="4837" y="343"/>
                    <a:pt x="4570" y="376"/>
                  </a:cubicBezTo>
                  <a:cubicBezTo>
                    <a:pt x="3202" y="576"/>
                    <a:pt x="2235" y="1043"/>
                    <a:pt x="1201" y="2010"/>
                  </a:cubicBezTo>
                  <a:cubicBezTo>
                    <a:pt x="1134" y="2077"/>
                    <a:pt x="1067" y="2144"/>
                    <a:pt x="967" y="2211"/>
                  </a:cubicBezTo>
                  <a:cubicBezTo>
                    <a:pt x="634" y="2511"/>
                    <a:pt x="234" y="2844"/>
                    <a:pt x="133" y="3311"/>
                  </a:cubicBezTo>
                  <a:cubicBezTo>
                    <a:pt x="0" y="3812"/>
                    <a:pt x="167" y="4045"/>
                    <a:pt x="334" y="4179"/>
                  </a:cubicBezTo>
                  <a:cubicBezTo>
                    <a:pt x="470" y="4273"/>
                    <a:pt x="639" y="4311"/>
                    <a:pt x="819" y="4311"/>
                  </a:cubicBezTo>
                  <a:cubicBezTo>
                    <a:pt x="1213" y="4311"/>
                    <a:pt x="1660" y="4128"/>
                    <a:pt x="1935" y="3945"/>
                  </a:cubicBezTo>
                  <a:cubicBezTo>
                    <a:pt x="2035" y="3912"/>
                    <a:pt x="2068" y="3778"/>
                    <a:pt x="2001" y="3678"/>
                  </a:cubicBezTo>
                  <a:cubicBezTo>
                    <a:pt x="1958" y="3614"/>
                    <a:pt x="1888" y="3577"/>
                    <a:pt x="1816" y="3577"/>
                  </a:cubicBezTo>
                  <a:cubicBezTo>
                    <a:pt x="1776" y="3577"/>
                    <a:pt x="1737" y="3588"/>
                    <a:pt x="1701" y="3612"/>
                  </a:cubicBezTo>
                  <a:cubicBezTo>
                    <a:pt x="1459" y="3781"/>
                    <a:pt x="1093" y="3898"/>
                    <a:pt x="822" y="3898"/>
                  </a:cubicBezTo>
                  <a:cubicBezTo>
                    <a:pt x="720" y="3898"/>
                    <a:pt x="631" y="3882"/>
                    <a:pt x="567" y="3845"/>
                  </a:cubicBezTo>
                  <a:cubicBezTo>
                    <a:pt x="467" y="3745"/>
                    <a:pt x="500" y="3578"/>
                    <a:pt x="534" y="3411"/>
                  </a:cubicBezTo>
                  <a:cubicBezTo>
                    <a:pt x="600" y="3078"/>
                    <a:pt x="967" y="2778"/>
                    <a:pt x="1268" y="2511"/>
                  </a:cubicBezTo>
                  <a:cubicBezTo>
                    <a:pt x="1334" y="2444"/>
                    <a:pt x="1401" y="2377"/>
                    <a:pt x="1501" y="2311"/>
                  </a:cubicBezTo>
                  <a:cubicBezTo>
                    <a:pt x="2435" y="1410"/>
                    <a:pt x="3336" y="976"/>
                    <a:pt x="4637" y="810"/>
                  </a:cubicBezTo>
                  <a:cubicBezTo>
                    <a:pt x="4904" y="743"/>
                    <a:pt x="5170" y="709"/>
                    <a:pt x="5437" y="676"/>
                  </a:cubicBezTo>
                  <a:cubicBezTo>
                    <a:pt x="6288" y="543"/>
                    <a:pt x="7189" y="409"/>
                    <a:pt x="8064" y="409"/>
                  </a:cubicBezTo>
                  <a:cubicBezTo>
                    <a:pt x="8940" y="409"/>
                    <a:pt x="9790" y="543"/>
                    <a:pt x="10541" y="943"/>
                  </a:cubicBezTo>
                  <a:cubicBezTo>
                    <a:pt x="12376" y="1944"/>
                    <a:pt x="13777" y="3912"/>
                    <a:pt x="14477" y="5413"/>
                  </a:cubicBezTo>
                  <a:cubicBezTo>
                    <a:pt x="15111" y="6847"/>
                    <a:pt x="15478" y="8949"/>
                    <a:pt x="14544" y="10483"/>
                  </a:cubicBezTo>
                  <a:cubicBezTo>
                    <a:pt x="14477" y="10583"/>
                    <a:pt x="14510" y="10717"/>
                    <a:pt x="14610" y="10783"/>
                  </a:cubicBezTo>
                  <a:cubicBezTo>
                    <a:pt x="14644" y="10783"/>
                    <a:pt x="14677" y="10817"/>
                    <a:pt x="14744" y="10817"/>
                  </a:cubicBezTo>
                  <a:cubicBezTo>
                    <a:pt x="14811" y="10817"/>
                    <a:pt x="14877" y="10783"/>
                    <a:pt x="14911" y="10717"/>
                  </a:cubicBezTo>
                  <a:cubicBezTo>
                    <a:pt x="15911" y="9015"/>
                    <a:pt x="15544" y="6780"/>
                    <a:pt x="14844" y="5246"/>
                  </a:cubicBezTo>
                  <a:cubicBezTo>
                    <a:pt x="14143" y="3678"/>
                    <a:pt x="12676" y="1610"/>
                    <a:pt x="10741" y="576"/>
                  </a:cubicBezTo>
                  <a:cubicBezTo>
                    <a:pt x="9940" y="142"/>
                    <a:pt x="9040" y="1"/>
                    <a:pt x="8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5" name="Google Shape;5921;p66">
              <a:extLst>
                <a:ext uri="{FF2B5EF4-FFF2-40B4-BE49-F238E27FC236}">
                  <a16:creationId xmlns:a16="http://schemas.microsoft.com/office/drawing/2014/main" id="{3AD15348-EC45-B6B8-1B1E-1C3DBB8AC31B}"/>
                </a:ext>
              </a:extLst>
            </p:cNvPr>
            <p:cNvSpPr/>
            <p:nvPr/>
          </p:nvSpPr>
          <p:spPr>
            <a:xfrm>
              <a:off x="4864474" y="2369333"/>
              <a:ext cx="30875" cy="55377"/>
            </a:xfrm>
            <a:custGeom>
              <a:avLst/>
              <a:gdLst/>
              <a:ahLst/>
              <a:cxnLst/>
              <a:rect l="l" t="t" r="r" b="b"/>
              <a:pathLst>
                <a:path w="1235" h="2215" extrusionOk="0">
                  <a:moveTo>
                    <a:pt x="593" y="1"/>
                  </a:moveTo>
                  <a:cubicBezTo>
                    <a:pt x="520" y="1"/>
                    <a:pt x="451" y="38"/>
                    <a:pt x="401" y="113"/>
                  </a:cubicBezTo>
                  <a:cubicBezTo>
                    <a:pt x="1" y="947"/>
                    <a:pt x="634" y="1881"/>
                    <a:pt x="835" y="2148"/>
                  </a:cubicBezTo>
                  <a:cubicBezTo>
                    <a:pt x="901" y="2215"/>
                    <a:pt x="968" y="2215"/>
                    <a:pt x="1001" y="2215"/>
                  </a:cubicBezTo>
                  <a:cubicBezTo>
                    <a:pt x="1068" y="2215"/>
                    <a:pt x="1101" y="2215"/>
                    <a:pt x="1135" y="2181"/>
                  </a:cubicBezTo>
                  <a:cubicBezTo>
                    <a:pt x="1235" y="2115"/>
                    <a:pt x="1235" y="1981"/>
                    <a:pt x="1168" y="1881"/>
                  </a:cubicBezTo>
                  <a:cubicBezTo>
                    <a:pt x="835" y="1447"/>
                    <a:pt x="534" y="814"/>
                    <a:pt x="768" y="313"/>
                  </a:cubicBezTo>
                  <a:cubicBezTo>
                    <a:pt x="835" y="213"/>
                    <a:pt x="801" y="80"/>
                    <a:pt x="668" y="13"/>
                  </a:cubicBezTo>
                  <a:cubicBezTo>
                    <a:pt x="643" y="5"/>
                    <a:pt x="618" y="1"/>
                    <a:pt x="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6" name="Google Shape;5922;p66">
              <a:extLst>
                <a:ext uri="{FF2B5EF4-FFF2-40B4-BE49-F238E27FC236}">
                  <a16:creationId xmlns:a16="http://schemas.microsoft.com/office/drawing/2014/main" id="{D21F859D-6BE4-9132-8126-43886E865B49}"/>
                </a:ext>
              </a:extLst>
            </p:cNvPr>
            <p:cNvSpPr/>
            <p:nvPr/>
          </p:nvSpPr>
          <p:spPr>
            <a:xfrm>
              <a:off x="4896176" y="2437156"/>
              <a:ext cx="88426" cy="82623"/>
            </a:xfrm>
            <a:custGeom>
              <a:avLst/>
              <a:gdLst/>
              <a:ahLst/>
              <a:cxnLst/>
              <a:rect l="l" t="t" r="r" b="b"/>
              <a:pathLst>
                <a:path w="3537" h="3305" extrusionOk="0">
                  <a:moveTo>
                    <a:pt x="247" y="1"/>
                  </a:moveTo>
                  <a:cubicBezTo>
                    <a:pt x="209" y="1"/>
                    <a:pt x="169" y="12"/>
                    <a:pt x="134" y="35"/>
                  </a:cubicBezTo>
                  <a:cubicBezTo>
                    <a:pt x="34" y="69"/>
                    <a:pt x="0" y="202"/>
                    <a:pt x="34" y="302"/>
                  </a:cubicBezTo>
                  <a:cubicBezTo>
                    <a:pt x="601" y="1436"/>
                    <a:pt x="1968" y="2737"/>
                    <a:pt x="3202" y="3304"/>
                  </a:cubicBezTo>
                  <a:lnTo>
                    <a:pt x="3303" y="3304"/>
                  </a:lnTo>
                  <a:cubicBezTo>
                    <a:pt x="3369" y="3304"/>
                    <a:pt x="3469" y="3271"/>
                    <a:pt x="3503" y="3204"/>
                  </a:cubicBezTo>
                  <a:cubicBezTo>
                    <a:pt x="3536" y="3071"/>
                    <a:pt x="3503" y="2971"/>
                    <a:pt x="3403" y="2904"/>
                  </a:cubicBezTo>
                  <a:cubicBezTo>
                    <a:pt x="2202" y="2370"/>
                    <a:pt x="934" y="1169"/>
                    <a:pt x="400" y="102"/>
                  </a:cubicBezTo>
                  <a:cubicBezTo>
                    <a:pt x="379" y="37"/>
                    <a:pt x="316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7" name="Google Shape;5923;p66">
              <a:extLst>
                <a:ext uri="{FF2B5EF4-FFF2-40B4-BE49-F238E27FC236}">
                  <a16:creationId xmlns:a16="http://schemas.microsoft.com/office/drawing/2014/main" id="{B82F5144-D454-341C-93DB-12B306B039F3}"/>
                </a:ext>
              </a:extLst>
            </p:cNvPr>
            <p:cNvSpPr/>
            <p:nvPr/>
          </p:nvSpPr>
          <p:spPr>
            <a:xfrm>
              <a:off x="4924525" y="2372006"/>
              <a:ext cx="123449" cy="24350"/>
            </a:xfrm>
            <a:custGeom>
              <a:avLst/>
              <a:gdLst/>
              <a:ahLst/>
              <a:cxnLst/>
              <a:rect l="l" t="t" r="r" b="b"/>
              <a:pathLst>
                <a:path w="4938" h="974" extrusionOk="0">
                  <a:moveTo>
                    <a:pt x="2258" y="1"/>
                  </a:moveTo>
                  <a:cubicBezTo>
                    <a:pt x="1490" y="1"/>
                    <a:pt x="730" y="117"/>
                    <a:pt x="167" y="340"/>
                  </a:cubicBezTo>
                  <a:cubicBezTo>
                    <a:pt x="67" y="373"/>
                    <a:pt x="0" y="473"/>
                    <a:pt x="34" y="607"/>
                  </a:cubicBezTo>
                  <a:cubicBezTo>
                    <a:pt x="82" y="679"/>
                    <a:pt x="147" y="733"/>
                    <a:pt x="217" y="733"/>
                  </a:cubicBezTo>
                  <a:cubicBezTo>
                    <a:pt x="245" y="733"/>
                    <a:pt x="273" y="725"/>
                    <a:pt x="301" y="707"/>
                  </a:cubicBezTo>
                  <a:cubicBezTo>
                    <a:pt x="822" y="513"/>
                    <a:pt x="1536" y="406"/>
                    <a:pt x="2255" y="406"/>
                  </a:cubicBezTo>
                  <a:cubicBezTo>
                    <a:pt x="3148" y="406"/>
                    <a:pt x="4050" y="571"/>
                    <a:pt x="4604" y="940"/>
                  </a:cubicBezTo>
                  <a:cubicBezTo>
                    <a:pt x="4637" y="973"/>
                    <a:pt x="4670" y="973"/>
                    <a:pt x="4704" y="973"/>
                  </a:cubicBezTo>
                  <a:cubicBezTo>
                    <a:pt x="4770" y="973"/>
                    <a:pt x="4837" y="940"/>
                    <a:pt x="4870" y="873"/>
                  </a:cubicBezTo>
                  <a:cubicBezTo>
                    <a:pt x="4937" y="773"/>
                    <a:pt x="4904" y="640"/>
                    <a:pt x="4804" y="573"/>
                  </a:cubicBezTo>
                  <a:cubicBezTo>
                    <a:pt x="4192" y="184"/>
                    <a:pt x="3219" y="1"/>
                    <a:pt x="2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8" name="Google Shape;5924;p66">
              <a:extLst>
                <a:ext uri="{FF2B5EF4-FFF2-40B4-BE49-F238E27FC236}">
                  <a16:creationId xmlns:a16="http://schemas.microsoft.com/office/drawing/2014/main" id="{0B2A0152-A7B3-F061-40D4-8697F31C201D}"/>
                </a:ext>
              </a:extLst>
            </p:cNvPr>
            <p:cNvSpPr/>
            <p:nvPr/>
          </p:nvSpPr>
          <p:spPr>
            <a:xfrm>
              <a:off x="4920351" y="2341257"/>
              <a:ext cx="159299" cy="50926"/>
            </a:xfrm>
            <a:custGeom>
              <a:avLst/>
              <a:gdLst/>
              <a:ahLst/>
              <a:cxnLst/>
              <a:rect l="l" t="t" r="r" b="b"/>
              <a:pathLst>
                <a:path w="6372" h="2037" extrusionOk="0">
                  <a:moveTo>
                    <a:pt x="1933" y="0"/>
                  </a:moveTo>
                  <a:cubicBezTo>
                    <a:pt x="1178" y="0"/>
                    <a:pt x="403" y="154"/>
                    <a:pt x="34" y="736"/>
                  </a:cubicBezTo>
                  <a:cubicBezTo>
                    <a:pt x="1" y="836"/>
                    <a:pt x="34" y="969"/>
                    <a:pt x="101" y="1036"/>
                  </a:cubicBezTo>
                  <a:cubicBezTo>
                    <a:pt x="136" y="1060"/>
                    <a:pt x="176" y="1071"/>
                    <a:pt x="215" y="1071"/>
                  </a:cubicBezTo>
                  <a:cubicBezTo>
                    <a:pt x="287" y="1071"/>
                    <a:pt x="358" y="1034"/>
                    <a:pt x="401" y="969"/>
                  </a:cubicBezTo>
                  <a:cubicBezTo>
                    <a:pt x="658" y="529"/>
                    <a:pt x="1287" y="412"/>
                    <a:pt x="1924" y="412"/>
                  </a:cubicBezTo>
                  <a:cubicBezTo>
                    <a:pt x="2446" y="412"/>
                    <a:pt x="2972" y="491"/>
                    <a:pt x="3303" y="536"/>
                  </a:cubicBezTo>
                  <a:cubicBezTo>
                    <a:pt x="4204" y="669"/>
                    <a:pt x="5605" y="1203"/>
                    <a:pt x="5938" y="1903"/>
                  </a:cubicBezTo>
                  <a:cubicBezTo>
                    <a:pt x="5971" y="1970"/>
                    <a:pt x="6072" y="2037"/>
                    <a:pt x="6138" y="2037"/>
                  </a:cubicBezTo>
                  <a:cubicBezTo>
                    <a:pt x="6172" y="2037"/>
                    <a:pt x="6205" y="2003"/>
                    <a:pt x="6238" y="2003"/>
                  </a:cubicBezTo>
                  <a:cubicBezTo>
                    <a:pt x="6338" y="1937"/>
                    <a:pt x="6372" y="1837"/>
                    <a:pt x="6305" y="1736"/>
                  </a:cubicBezTo>
                  <a:cubicBezTo>
                    <a:pt x="5871" y="802"/>
                    <a:pt x="4304" y="269"/>
                    <a:pt x="3370" y="135"/>
                  </a:cubicBezTo>
                  <a:cubicBezTo>
                    <a:pt x="3007" y="80"/>
                    <a:pt x="2475" y="0"/>
                    <a:pt x="1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9" name="Google Shape;5925;p66">
              <a:extLst>
                <a:ext uri="{FF2B5EF4-FFF2-40B4-BE49-F238E27FC236}">
                  <a16:creationId xmlns:a16="http://schemas.microsoft.com/office/drawing/2014/main" id="{B3AF590D-ACCD-4CD2-B720-7592CA16070F}"/>
                </a:ext>
              </a:extLst>
            </p:cNvPr>
            <p:cNvSpPr/>
            <p:nvPr/>
          </p:nvSpPr>
          <p:spPr>
            <a:xfrm>
              <a:off x="5016249" y="2405307"/>
              <a:ext cx="58400" cy="111974"/>
            </a:xfrm>
            <a:custGeom>
              <a:avLst/>
              <a:gdLst/>
              <a:ahLst/>
              <a:cxnLst/>
              <a:rect l="l" t="t" r="r" b="b"/>
              <a:pathLst>
                <a:path w="2336" h="4479" extrusionOk="0">
                  <a:moveTo>
                    <a:pt x="2106" y="0"/>
                  </a:moveTo>
                  <a:cubicBezTo>
                    <a:pt x="2052" y="0"/>
                    <a:pt x="2002" y="25"/>
                    <a:pt x="1969" y="75"/>
                  </a:cubicBezTo>
                  <a:cubicBezTo>
                    <a:pt x="1568" y="475"/>
                    <a:pt x="1602" y="1243"/>
                    <a:pt x="1668" y="1976"/>
                  </a:cubicBezTo>
                  <a:cubicBezTo>
                    <a:pt x="1702" y="2410"/>
                    <a:pt x="1735" y="2877"/>
                    <a:pt x="1635" y="3144"/>
                  </a:cubicBezTo>
                  <a:cubicBezTo>
                    <a:pt x="1468" y="3711"/>
                    <a:pt x="1201" y="3778"/>
                    <a:pt x="768" y="3878"/>
                  </a:cubicBezTo>
                  <a:cubicBezTo>
                    <a:pt x="601" y="3911"/>
                    <a:pt x="368" y="3978"/>
                    <a:pt x="167" y="4078"/>
                  </a:cubicBezTo>
                  <a:cubicBezTo>
                    <a:pt x="67" y="4111"/>
                    <a:pt x="1" y="4245"/>
                    <a:pt x="67" y="4345"/>
                  </a:cubicBezTo>
                  <a:cubicBezTo>
                    <a:pt x="101" y="4412"/>
                    <a:pt x="167" y="4478"/>
                    <a:pt x="234" y="4478"/>
                  </a:cubicBezTo>
                  <a:cubicBezTo>
                    <a:pt x="267" y="4478"/>
                    <a:pt x="301" y="4445"/>
                    <a:pt x="334" y="4445"/>
                  </a:cubicBezTo>
                  <a:cubicBezTo>
                    <a:pt x="501" y="4378"/>
                    <a:pt x="701" y="4345"/>
                    <a:pt x="868" y="4278"/>
                  </a:cubicBezTo>
                  <a:cubicBezTo>
                    <a:pt x="1368" y="4178"/>
                    <a:pt x="1802" y="4045"/>
                    <a:pt x="2035" y="3277"/>
                  </a:cubicBezTo>
                  <a:cubicBezTo>
                    <a:pt x="2135" y="2910"/>
                    <a:pt x="2102" y="2443"/>
                    <a:pt x="2069" y="1943"/>
                  </a:cubicBezTo>
                  <a:cubicBezTo>
                    <a:pt x="2035" y="1343"/>
                    <a:pt x="2002" y="642"/>
                    <a:pt x="2269" y="375"/>
                  </a:cubicBezTo>
                  <a:cubicBezTo>
                    <a:pt x="2336" y="275"/>
                    <a:pt x="2336" y="142"/>
                    <a:pt x="2269" y="75"/>
                  </a:cubicBezTo>
                  <a:cubicBezTo>
                    <a:pt x="2219" y="25"/>
                    <a:pt x="2161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0" name="Google Shape;5926;p66">
              <a:extLst>
                <a:ext uri="{FF2B5EF4-FFF2-40B4-BE49-F238E27FC236}">
                  <a16:creationId xmlns:a16="http://schemas.microsoft.com/office/drawing/2014/main" id="{DB144E17-04E9-91DE-4212-A50B749B4FE2}"/>
                </a:ext>
              </a:extLst>
            </p:cNvPr>
            <p:cNvSpPr/>
            <p:nvPr/>
          </p:nvSpPr>
          <p:spPr>
            <a:xfrm>
              <a:off x="5012076" y="2536408"/>
              <a:ext cx="69251" cy="35902"/>
            </a:xfrm>
            <a:custGeom>
              <a:avLst/>
              <a:gdLst/>
              <a:ahLst/>
              <a:cxnLst/>
              <a:rect l="l" t="t" r="r" b="b"/>
              <a:pathLst>
                <a:path w="2770" h="1436" extrusionOk="0">
                  <a:moveTo>
                    <a:pt x="2531" y="0"/>
                  </a:moveTo>
                  <a:cubicBezTo>
                    <a:pt x="2469" y="0"/>
                    <a:pt x="2412" y="37"/>
                    <a:pt x="2369" y="102"/>
                  </a:cubicBezTo>
                  <a:cubicBezTo>
                    <a:pt x="1936" y="702"/>
                    <a:pt x="635" y="969"/>
                    <a:pt x="201" y="1036"/>
                  </a:cubicBezTo>
                  <a:cubicBezTo>
                    <a:pt x="68" y="1069"/>
                    <a:pt x="1" y="1169"/>
                    <a:pt x="34" y="1269"/>
                  </a:cubicBezTo>
                  <a:cubicBezTo>
                    <a:pt x="34" y="1369"/>
                    <a:pt x="134" y="1436"/>
                    <a:pt x="234" y="1436"/>
                  </a:cubicBezTo>
                  <a:lnTo>
                    <a:pt x="268" y="1436"/>
                  </a:lnTo>
                  <a:cubicBezTo>
                    <a:pt x="1102" y="1269"/>
                    <a:pt x="2236" y="1002"/>
                    <a:pt x="2703" y="335"/>
                  </a:cubicBezTo>
                  <a:cubicBezTo>
                    <a:pt x="2769" y="235"/>
                    <a:pt x="2736" y="102"/>
                    <a:pt x="2636" y="35"/>
                  </a:cubicBezTo>
                  <a:cubicBezTo>
                    <a:pt x="2601" y="11"/>
                    <a:pt x="2565" y="0"/>
                    <a:pt x="2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1" name="Google Shape;5927;p66">
              <a:extLst>
                <a:ext uri="{FF2B5EF4-FFF2-40B4-BE49-F238E27FC236}">
                  <a16:creationId xmlns:a16="http://schemas.microsoft.com/office/drawing/2014/main" id="{56704238-951B-7161-7471-82F92D3B37E0}"/>
                </a:ext>
              </a:extLst>
            </p:cNvPr>
            <p:cNvSpPr/>
            <p:nvPr/>
          </p:nvSpPr>
          <p:spPr>
            <a:xfrm>
              <a:off x="5089645" y="2437183"/>
              <a:ext cx="45050" cy="31724"/>
            </a:xfrm>
            <a:custGeom>
              <a:avLst/>
              <a:gdLst/>
              <a:ahLst/>
              <a:cxnLst/>
              <a:rect l="l" t="t" r="r" b="b"/>
              <a:pathLst>
                <a:path w="1802" h="1269" extrusionOk="0">
                  <a:moveTo>
                    <a:pt x="234" y="1"/>
                  </a:moveTo>
                  <a:cubicBezTo>
                    <a:pt x="133" y="1"/>
                    <a:pt x="0" y="68"/>
                    <a:pt x="0" y="168"/>
                  </a:cubicBezTo>
                  <a:cubicBezTo>
                    <a:pt x="0" y="301"/>
                    <a:pt x="67" y="401"/>
                    <a:pt x="167" y="401"/>
                  </a:cubicBezTo>
                  <a:lnTo>
                    <a:pt x="234" y="435"/>
                  </a:lnTo>
                  <a:cubicBezTo>
                    <a:pt x="867" y="501"/>
                    <a:pt x="1234" y="601"/>
                    <a:pt x="1301" y="768"/>
                  </a:cubicBezTo>
                  <a:cubicBezTo>
                    <a:pt x="1334" y="768"/>
                    <a:pt x="1368" y="835"/>
                    <a:pt x="1301" y="968"/>
                  </a:cubicBezTo>
                  <a:cubicBezTo>
                    <a:pt x="1234" y="1068"/>
                    <a:pt x="1268" y="1168"/>
                    <a:pt x="1368" y="1235"/>
                  </a:cubicBezTo>
                  <a:cubicBezTo>
                    <a:pt x="1401" y="1269"/>
                    <a:pt x="1434" y="1269"/>
                    <a:pt x="1468" y="1269"/>
                  </a:cubicBezTo>
                  <a:cubicBezTo>
                    <a:pt x="1534" y="1269"/>
                    <a:pt x="1601" y="1235"/>
                    <a:pt x="1668" y="1135"/>
                  </a:cubicBezTo>
                  <a:cubicBezTo>
                    <a:pt x="1801" y="902"/>
                    <a:pt x="1735" y="668"/>
                    <a:pt x="1701" y="568"/>
                  </a:cubicBezTo>
                  <a:cubicBezTo>
                    <a:pt x="1468" y="168"/>
                    <a:pt x="867" y="68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2" name="Google Shape;5928;p66">
              <a:extLst>
                <a:ext uri="{FF2B5EF4-FFF2-40B4-BE49-F238E27FC236}">
                  <a16:creationId xmlns:a16="http://schemas.microsoft.com/office/drawing/2014/main" id="{5AA61802-C110-D1A1-1D28-B85BBA823129}"/>
                </a:ext>
              </a:extLst>
            </p:cNvPr>
            <p:cNvSpPr/>
            <p:nvPr/>
          </p:nvSpPr>
          <p:spPr>
            <a:xfrm>
              <a:off x="4894491" y="2297655"/>
              <a:ext cx="189324" cy="57826"/>
            </a:xfrm>
            <a:custGeom>
              <a:avLst/>
              <a:gdLst/>
              <a:ahLst/>
              <a:cxnLst/>
              <a:rect l="l" t="t" r="r" b="b"/>
              <a:pathLst>
                <a:path w="7573" h="2313" extrusionOk="0">
                  <a:moveTo>
                    <a:pt x="1984" y="1"/>
                  </a:moveTo>
                  <a:cubicBezTo>
                    <a:pt x="1262" y="1"/>
                    <a:pt x="569" y="115"/>
                    <a:pt x="101" y="512"/>
                  </a:cubicBezTo>
                  <a:cubicBezTo>
                    <a:pt x="0" y="578"/>
                    <a:pt x="0" y="712"/>
                    <a:pt x="67" y="779"/>
                  </a:cubicBezTo>
                  <a:cubicBezTo>
                    <a:pt x="106" y="837"/>
                    <a:pt x="167" y="872"/>
                    <a:pt x="231" y="872"/>
                  </a:cubicBezTo>
                  <a:cubicBezTo>
                    <a:pt x="278" y="872"/>
                    <a:pt x="325" y="854"/>
                    <a:pt x="367" y="812"/>
                  </a:cubicBezTo>
                  <a:cubicBezTo>
                    <a:pt x="762" y="507"/>
                    <a:pt x="1377" y="414"/>
                    <a:pt x="2033" y="414"/>
                  </a:cubicBezTo>
                  <a:cubicBezTo>
                    <a:pt x="2599" y="414"/>
                    <a:pt x="3194" y="483"/>
                    <a:pt x="3703" y="545"/>
                  </a:cubicBezTo>
                  <a:cubicBezTo>
                    <a:pt x="3870" y="578"/>
                    <a:pt x="4037" y="612"/>
                    <a:pt x="4203" y="612"/>
                  </a:cubicBezTo>
                  <a:cubicBezTo>
                    <a:pt x="5338" y="745"/>
                    <a:pt x="6705" y="1045"/>
                    <a:pt x="7139" y="2180"/>
                  </a:cubicBezTo>
                  <a:cubicBezTo>
                    <a:pt x="7172" y="2280"/>
                    <a:pt x="7272" y="2313"/>
                    <a:pt x="7339" y="2313"/>
                  </a:cubicBezTo>
                  <a:lnTo>
                    <a:pt x="7406" y="2313"/>
                  </a:lnTo>
                  <a:cubicBezTo>
                    <a:pt x="7539" y="2280"/>
                    <a:pt x="7573" y="2146"/>
                    <a:pt x="7539" y="2046"/>
                  </a:cubicBezTo>
                  <a:cubicBezTo>
                    <a:pt x="7005" y="678"/>
                    <a:pt x="5504" y="345"/>
                    <a:pt x="4237" y="211"/>
                  </a:cubicBezTo>
                  <a:cubicBezTo>
                    <a:pt x="4103" y="178"/>
                    <a:pt x="3937" y="178"/>
                    <a:pt x="3770" y="145"/>
                  </a:cubicBezTo>
                  <a:cubicBezTo>
                    <a:pt x="3233" y="83"/>
                    <a:pt x="2598" y="1"/>
                    <a:pt x="19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3" name="Google Shape;5929;p66">
              <a:extLst>
                <a:ext uri="{FF2B5EF4-FFF2-40B4-BE49-F238E27FC236}">
                  <a16:creationId xmlns:a16="http://schemas.microsoft.com/office/drawing/2014/main" id="{A3DC2546-3B8D-982C-D190-71B1881F4853}"/>
                </a:ext>
              </a:extLst>
            </p:cNvPr>
            <p:cNvSpPr/>
            <p:nvPr/>
          </p:nvSpPr>
          <p:spPr>
            <a:xfrm>
              <a:off x="4836116" y="2438654"/>
              <a:ext cx="115099" cy="127825"/>
            </a:xfrm>
            <a:custGeom>
              <a:avLst/>
              <a:gdLst/>
              <a:ahLst/>
              <a:cxnLst/>
              <a:rect l="l" t="t" r="r" b="b"/>
              <a:pathLst>
                <a:path w="4604" h="5113" extrusionOk="0">
                  <a:moveTo>
                    <a:pt x="223" y="0"/>
                  </a:moveTo>
                  <a:cubicBezTo>
                    <a:pt x="204" y="0"/>
                    <a:pt x="185" y="3"/>
                    <a:pt x="167" y="9"/>
                  </a:cubicBezTo>
                  <a:cubicBezTo>
                    <a:pt x="67" y="42"/>
                    <a:pt x="0" y="142"/>
                    <a:pt x="0" y="276"/>
                  </a:cubicBezTo>
                  <a:cubicBezTo>
                    <a:pt x="501" y="2077"/>
                    <a:pt x="2569" y="4145"/>
                    <a:pt x="4270" y="5079"/>
                  </a:cubicBezTo>
                  <a:cubicBezTo>
                    <a:pt x="4304" y="5112"/>
                    <a:pt x="4337" y="5112"/>
                    <a:pt x="4370" y="5112"/>
                  </a:cubicBezTo>
                  <a:cubicBezTo>
                    <a:pt x="4437" y="5112"/>
                    <a:pt x="4537" y="5079"/>
                    <a:pt x="4570" y="5012"/>
                  </a:cubicBezTo>
                  <a:cubicBezTo>
                    <a:pt x="4604" y="4912"/>
                    <a:pt x="4570" y="4779"/>
                    <a:pt x="4470" y="4745"/>
                  </a:cubicBezTo>
                  <a:cubicBezTo>
                    <a:pt x="2836" y="3811"/>
                    <a:pt x="868" y="1877"/>
                    <a:pt x="434" y="142"/>
                  </a:cubicBezTo>
                  <a:cubicBezTo>
                    <a:pt x="407" y="60"/>
                    <a:pt x="311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4" name="Google Shape;5930;p66">
              <a:extLst>
                <a:ext uri="{FF2B5EF4-FFF2-40B4-BE49-F238E27FC236}">
                  <a16:creationId xmlns:a16="http://schemas.microsoft.com/office/drawing/2014/main" id="{E63361D1-8B52-0BBA-8CF5-D1C68AEBB6E3}"/>
                </a:ext>
              </a:extLst>
            </p:cNvPr>
            <p:cNvSpPr/>
            <p:nvPr/>
          </p:nvSpPr>
          <p:spPr>
            <a:xfrm>
              <a:off x="4791925" y="2387152"/>
              <a:ext cx="201825" cy="216851"/>
            </a:xfrm>
            <a:custGeom>
              <a:avLst/>
              <a:gdLst/>
              <a:ahLst/>
              <a:cxnLst/>
              <a:rect l="l" t="t" r="r" b="b"/>
              <a:pathLst>
                <a:path w="8073" h="8674" extrusionOk="0">
                  <a:moveTo>
                    <a:pt x="201" y="1"/>
                  </a:moveTo>
                  <a:cubicBezTo>
                    <a:pt x="67" y="34"/>
                    <a:pt x="1" y="134"/>
                    <a:pt x="34" y="267"/>
                  </a:cubicBezTo>
                  <a:cubicBezTo>
                    <a:pt x="101" y="534"/>
                    <a:pt x="134" y="801"/>
                    <a:pt x="201" y="1068"/>
                  </a:cubicBezTo>
                  <a:cubicBezTo>
                    <a:pt x="501" y="2536"/>
                    <a:pt x="734" y="3803"/>
                    <a:pt x="1702" y="5171"/>
                  </a:cubicBezTo>
                  <a:cubicBezTo>
                    <a:pt x="2569" y="6372"/>
                    <a:pt x="3503" y="7206"/>
                    <a:pt x="4771" y="7839"/>
                  </a:cubicBezTo>
                  <a:cubicBezTo>
                    <a:pt x="5605" y="8240"/>
                    <a:pt x="6405" y="8407"/>
                    <a:pt x="7272" y="8573"/>
                  </a:cubicBezTo>
                  <a:cubicBezTo>
                    <a:pt x="7439" y="8607"/>
                    <a:pt x="7606" y="8640"/>
                    <a:pt x="7806" y="8673"/>
                  </a:cubicBezTo>
                  <a:lnTo>
                    <a:pt x="7839" y="8673"/>
                  </a:lnTo>
                  <a:cubicBezTo>
                    <a:pt x="7940" y="8673"/>
                    <a:pt x="8006" y="8607"/>
                    <a:pt x="8040" y="8507"/>
                  </a:cubicBezTo>
                  <a:cubicBezTo>
                    <a:pt x="8073" y="8407"/>
                    <a:pt x="7973" y="8306"/>
                    <a:pt x="7873" y="8273"/>
                  </a:cubicBezTo>
                  <a:cubicBezTo>
                    <a:pt x="7706" y="8240"/>
                    <a:pt x="7506" y="8206"/>
                    <a:pt x="7339" y="8173"/>
                  </a:cubicBezTo>
                  <a:cubicBezTo>
                    <a:pt x="6505" y="8006"/>
                    <a:pt x="5738" y="7839"/>
                    <a:pt x="4971" y="7473"/>
                  </a:cubicBezTo>
                  <a:cubicBezTo>
                    <a:pt x="3737" y="6839"/>
                    <a:pt x="2869" y="6105"/>
                    <a:pt x="2035" y="4937"/>
                  </a:cubicBezTo>
                  <a:cubicBezTo>
                    <a:pt x="1135" y="3636"/>
                    <a:pt x="901" y="2402"/>
                    <a:pt x="601" y="968"/>
                  </a:cubicBezTo>
                  <a:cubicBezTo>
                    <a:pt x="568" y="701"/>
                    <a:pt x="501" y="468"/>
                    <a:pt x="434" y="167"/>
                  </a:cubicBezTo>
                  <a:cubicBezTo>
                    <a:pt x="401" y="67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1" name="Google Shape;5917;p66">
              <a:extLst>
                <a:ext uri="{FF2B5EF4-FFF2-40B4-BE49-F238E27FC236}">
                  <a16:creationId xmlns:a16="http://schemas.microsoft.com/office/drawing/2014/main" id="{68C92E49-DE1B-89A7-095D-7E57F4BD4B90}"/>
                </a:ext>
              </a:extLst>
            </p:cNvPr>
            <p:cNvSpPr/>
            <p:nvPr/>
          </p:nvSpPr>
          <p:spPr>
            <a:xfrm>
              <a:off x="1134323" y="174550"/>
              <a:ext cx="5332986" cy="5329859"/>
            </a:xfrm>
            <a:custGeom>
              <a:avLst/>
              <a:gdLst/>
              <a:ahLst/>
              <a:cxnLst/>
              <a:rect l="l" t="t" r="r" b="b"/>
              <a:pathLst>
                <a:path w="213320" h="213194" extrusionOk="0">
                  <a:moveTo>
                    <a:pt x="26619" y="7313"/>
                  </a:moveTo>
                  <a:lnTo>
                    <a:pt x="26619" y="8581"/>
                  </a:lnTo>
                  <a:lnTo>
                    <a:pt x="25752" y="8581"/>
                  </a:lnTo>
                  <a:lnTo>
                    <a:pt x="25752" y="12684"/>
                  </a:lnTo>
                  <a:lnTo>
                    <a:pt x="19014" y="13117"/>
                  </a:lnTo>
                  <a:cubicBezTo>
                    <a:pt x="18814" y="11383"/>
                    <a:pt x="18613" y="9448"/>
                    <a:pt x="18447" y="7647"/>
                  </a:cubicBezTo>
                  <a:lnTo>
                    <a:pt x="26619" y="7313"/>
                  </a:lnTo>
                  <a:close/>
                  <a:moveTo>
                    <a:pt x="136731" y="5945"/>
                  </a:moveTo>
                  <a:lnTo>
                    <a:pt x="137131" y="7980"/>
                  </a:lnTo>
                  <a:lnTo>
                    <a:pt x="133862" y="13384"/>
                  </a:lnTo>
                  <a:lnTo>
                    <a:pt x="131361" y="10882"/>
                  </a:lnTo>
                  <a:lnTo>
                    <a:pt x="136731" y="5945"/>
                  </a:lnTo>
                  <a:close/>
                  <a:moveTo>
                    <a:pt x="31890" y="8214"/>
                  </a:moveTo>
                  <a:lnTo>
                    <a:pt x="35626" y="10015"/>
                  </a:lnTo>
                  <a:lnTo>
                    <a:pt x="35492" y="14452"/>
                  </a:lnTo>
                  <a:lnTo>
                    <a:pt x="30088" y="11283"/>
                  </a:lnTo>
                  <a:lnTo>
                    <a:pt x="30088" y="8681"/>
                  </a:lnTo>
                  <a:lnTo>
                    <a:pt x="31890" y="8214"/>
                  </a:lnTo>
                  <a:close/>
                  <a:moveTo>
                    <a:pt x="138999" y="3877"/>
                  </a:moveTo>
                  <a:lnTo>
                    <a:pt x="144203" y="9982"/>
                  </a:lnTo>
                  <a:lnTo>
                    <a:pt x="138966" y="14718"/>
                  </a:lnTo>
                  <a:lnTo>
                    <a:pt x="137065" y="5612"/>
                  </a:lnTo>
                  <a:lnTo>
                    <a:pt x="138999" y="3877"/>
                  </a:lnTo>
                  <a:close/>
                  <a:moveTo>
                    <a:pt x="137265" y="8581"/>
                  </a:moveTo>
                  <a:lnTo>
                    <a:pt x="138899" y="16386"/>
                  </a:lnTo>
                  <a:lnTo>
                    <a:pt x="135297" y="17787"/>
                  </a:lnTo>
                  <a:lnTo>
                    <a:pt x="134129" y="13751"/>
                  </a:lnTo>
                  <a:lnTo>
                    <a:pt x="137265" y="8581"/>
                  </a:lnTo>
                  <a:close/>
                  <a:moveTo>
                    <a:pt x="188401" y="11149"/>
                  </a:moveTo>
                  <a:lnTo>
                    <a:pt x="192271" y="15586"/>
                  </a:lnTo>
                  <a:lnTo>
                    <a:pt x="182931" y="18021"/>
                  </a:lnTo>
                  <a:lnTo>
                    <a:pt x="188401" y="11149"/>
                  </a:lnTo>
                  <a:close/>
                  <a:moveTo>
                    <a:pt x="82025" y="6846"/>
                  </a:moveTo>
                  <a:lnTo>
                    <a:pt x="82993" y="9148"/>
                  </a:lnTo>
                  <a:lnTo>
                    <a:pt x="85361" y="15652"/>
                  </a:lnTo>
                  <a:lnTo>
                    <a:pt x="76888" y="18588"/>
                  </a:lnTo>
                  <a:lnTo>
                    <a:pt x="74053" y="9248"/>
                  </a:lnTo>
                  <a:lnTo>
                    <a:pt x="82025" y="6846"/>
                  </a:lnTo>
                  <a:close/>
                  <a:moveTo>
                    <a:pt x="13810" y="14251"/>
                  </a:moveTo>
                  <a:lnTo>
                    <a:pt x="14644" y="18755"/>
                  </a:lnTo>
                  <a:lnTo>
                    <a:pt x="11675" y="17287"/>
                  </a:lnTo>
                  <a:lnTo>
                    <a:pt x="11708" y="14385"/>
                  </a:lnTo>
                  <a:lnTo>
                    <a:pt x="12509" y="14251"/>
                  </a:lnTo>
                  <a:close/>
                  <a:moveTo>
                    <a:pt x="30088" y="11750"/>
                  </a:moveTo>
                  <a:lnTo>
                    <a:pt x="35492" y="14919"/>
                  </a:lnTo>
                  <a:lnTo>
                    <a:pt x="35359" y="18454"/>
                  </a:lnTo>
                  <a:lnTo>
                    <a:pt x="30088" y="19388"/>
                  </a:lnTo>
                  <a:lnTo>
                    <a:pt x="30088" y="11750"/>
                  </a:lnTo>
                  <a:close/>
                  <a:moveTo>
                    <a:pt x="16979" y="13751"/>
                  </a:moveTo>
                  <a:cubicBezTo>
                    <a:pt x="17146" y="15085"/>
                    <a:pt x="17312" y="16253"/>
                    <a:pt x="17479" y="17153"/>
                  </a:cubicBezTo>
                  <a:cubicBezTo>
                    <a:pt x="17646" y="17987"/>
                    <a:pt x="17779" y="18855"/>
                    <a:pt x="17880" y="19789"/>
                  </a:cubicBezTo>
                  <a:lnTo>
                    <a:pt x="15278" y="19889"/>
                  </a:lnTo>
                  <a:lnTo>
                    <a:pt x="14244" y="14218"/>
                  </a:lnTo>
                  <a:lnTo>
                    <a:pt x="16979" y="13751"/>
                  </a:lnTo>
                  <a:close/>
                  <a:moveTo>
                    <a:pt x="42464" y="14285"/>
                  </a:moveTo>
                  <a:lnTo>
                    <a:pt x="47934" y="15285"/>
                  </a:lnTo>
                  <a:lnTo>
                    <a:pt x="47034" y="18521"/>
                  </a:lnTo>
                  <a:lnTo>
                    <a:pt x="47200" y="19889"/>
                  </a:lnTo>
                  <a:lnTo>
                    <a:pt x="44332" y="19889"/>
                  </a:lnTo>
                  <a:lnTo>
                    <a:pt x="42697" y="18755"/>
                  </a:lnTo>
                  <a:lnTo>
                    <a:pt x="42464" y="14285"/>
                  </a:lnTo>
                  <a:close/>
                  <a:moveTo>
                    <a:pt x="184699" y="4344"/>
                  </a:moveTo>
                  <a:lnTo>
                    <a:pt x="190369" y="8014"/>
                  </a:lnTo>
                  <a:lnTo>
                    <a:pt x="182264" y="18188"/>
                  </a:lnTo>
                  <a:lnTo>
                    <a:pt x="174391" y="20256"/>
                  </a:lnTo>
                  <a:lnTo>
                    <a:pt x="174391" y="20256"/>
                  </a:lnTo>
                  <a:lnTo>
                    <a:pt x="184699" y="4344"/>
                  </a:lnTo>
                  <a:close/>
                  <a:moveTo>
                    <a:pt x="172023" y="16320"/>
                  </a:moveTo>
                  <a:lnTo>
                    <a:pt x="175292" y="18121"/>
                  </a:lnTo>
                  <a:lnTo>
                    <a:pt x="173791" y="20389"/>
                  </a:lnTo>
                  <a:lnTo>
                    <a:pt x="168954" y="21657"/>
                  </a:lnTo>
                  <a:lnTo>
                    <a:pt x="172023" y="16320"/>
                  </a:lnTo>
                  <a:close/>
                  <a:moveTo>
                    <a:pt x="65914" y="20623"/>
                  </a:moveTo>
                  <a:lnTo>
                    <a:pt x="66181" y="21390"/>
                  </a:lnTo>
                  <a:lnTo>
                    <a:pt x="63712" y="22090"/>
                  </a:lnTo>
                  <a:lnTo>
                    <a:pt x="63646" y="21356"/>
                  </a:lnTo>
                  <a:lnTo>
                    <a:pt x="65914" y="20623"/>
                  </a:lnTo>
                  <a:close/>
                  <a:moveTo>
                    <a:pt x="48368" y="15352"/>
                  </a:moveTo>
                  <a:lnTo>
                    <a:pt x="50469" y="15752"/>
                  </a:lnTo>
                  <a:lnTo>
                    <a:pt x="52471" y="18154"/>
                  </a:lnTo>
                  <a:lnTo>
                    <a:pt x="52671" y="22157"/>
                  </a:lnTo>
                  <a:lnTo>
                    <a:pt x="47868" y="21924"/>
                  </a:lnTo>
                  <a:lnTo>
                    <a:pt x="47467" y="18554"/>
                  </a:lnTo>
                  <a:lnTo>
                    <a:pt x="48368" y="15352"/>
                  </a:lnTo>
                  <a:close/>
                  <a:moveTo>
                    <a:pt x="95568" y="4544"/>
                  </a:moveTo>
                  <a:lnTo>
                    <a:pt x="99538" y="19422"/>
                  </a:lnTo>
                  <a:cubicBezTo>
                    <a:pt x="99290" y="19385"/>
                    <a:pt x="99034" y="19368"/>
                    <a:pt x="98770" y="19368"/>
                  </a:cubicBezTo>
                  <a:cubicBezTo>
                    <a:pt x="97117" y="19368"/>
                    <a:pt x="95157" y="20041"/>
                    <a:pt x="93000" y="20789"/>
                  </a:cubicBezTo>
                  <a:cubicBezTo>
                    <a:pt x="91766" y="21223"/>
                    <a:pt x="90498" y="21657"/>
                    <a:pt x="89264" y="21990"/>
                  </a:cubicBezTo>
                  <a:cubicBezTo>
                    <a:pt x="88830" y="22090"/>
                    <a:pt x="88230" y="22257"/>
                    <a:pt x="87529" y="22457"/>
                  </a:cubicBezTo>
                  <a:lnTo>
                    <a:pt x="87529" y="20389"/>
                  </a:lnTo>
                  <a:lnTo>
                    <a:pt x="83393" y="8981"/>
                  </a:lnTo>
                  <a:lnTo>
                    <a:pt x="83159" y="8447"/>
                  </a:lnTo>
                  <a:lnTo>
                    <a:pt x="86028" y="6412"/>
                  </a:lnTo>
                  <a:lnTo>
                    <a:pt x="90798" y="5779"/>
                  </a:lnTo>
                  <a:lnTo>
                    <a:pt x="90798" y="5812"/>
                  </a:lnTo>
                  <a:lnTo>
                    <a:pt x="95568" y="4544"/>
                  </a:lnTo>
                  <a:close/>
                  <a:moveTo>
                    <a:pt x="25752" y="13084"/>
                  </a:moveTo>
                  <a:lnTo>
                    <a:pt x="25752" y="22290"/>
                  </a:lnTo>
                  <a:lnTo>
                    <a:pt x="22449" y="22591"/>
                  </a:lnTo>
                  <a:lnTo>
                    <a:pt x="21282" y="20689"/>
                  </a:lnTo>
                  <a:lnTo>
                    <a:pt x="20515" y="13417"/>
                  </a:lnTo>
                  <a:lnTo>
                    <a:pt x="25752" y="13084"/>
                  </a:lnTo>
                  <a:close/>
                  <a:moveTo>
                    <a:pt x="29655" y="8747"/>
                  </a:moveTo>
                  <a:lnTo>
                    <a:pt x="29655" y="11383"/>
                  </a:lnTo>
                  <a:lnTo>
                    <a:pt x="29655" y="11516"/>
                  </a:lnTo>
                  <a:lnTo>
                    <a:pt x="29655" y="19622"/>
                  </a:lnTo>
                  <a:lnTo>
                    <a:pt x="30322" y="22591"/>
                  </a:lnTo>
                  <a:lnTo>
                    <a:pt x="26152" y="22290"/>
                  </a:lnTo>
                  <a:lnTo>
                    <a:pt x="26152" y="9014"/>
                  </a:lnTo>
                  <a:lnTo>
                    <a:pt x="26619" y="9014"/>
                  </a:lnTo>
                  <a:lnTo>
                    <a:pt x="29655" y="8747"/>
                  </a:lnTo>
                  <a:close/>
                  <a:moveTo>
                    <a:pt x="42731" y="19255"/>
                  </a:moveTo>
                  <a:lnTo>
                    <a:pt x="44198" y="20322"/>
                  </a:lnTo>
                  <a:lnTo>
                    <a:pt x="47267" y="20322"/>
                  </a:lnTo>
                  <a:lnTo>
                    <a:pt x="47467" y="21957"/>
                  </a:lnTo>
                  <a:lnTo>
                    <a:pt x="42897" y="22591"/>
                  </a:lnTo>
                  <a:lnTo>
                    <a:pt x="42731" y="19255"/>
                  </a:lnTo>
                  <a:close/>
                  <a:moveTo>
                    <a:pt x="180829" y="1842"/>
                  </a:moveTo>
                  <a:lnTo>
                    <a:pt x="184332" y="4111"/>
                  </a:lnTo>
                  <a:lnTo>
                    <a:pt x="175492" y="17787"/>
                  </a:lnTo>
                  <a:lnTo>
                    <a:pt x="172056" y="15853"/>
                  </a:lnTo>
                  <a:cubicBezTo>
                    <a:pt x="172031" y="15844"/>
                    <a:pt x="172004" y="15840"/>
                    <a:pt x="171977" y="15840"/>
                  </a:cubicBezTo>
                  <a:cubicBezTo>
                    <a:pt x="171894" y="15840"/>
                    <a:pt x="171806" y="15878"/>
                    <a:pt x="171756" y="15953"/>
                  </a:cubicBezTo>
                  <a:lnTo>
                    <a:pt x="168387" y="21823"/>
                  </a:lnTo>
                  <a:lnTo>
                    <a:pt x="164684" y="22791"/>
                  </a:lnTo>
                  <a:lnTo>
                    <a:pt x="180829" y="1842"/>
                  </a:lnTo>
                  <a:close/>
                  <a:moveTo>
                    <a:pt x="8239" y="20889"/>
                  </a:moveTo>
                  <a:lnTo>
                    <a:pt x="9874" y="21990"/>
                  </a:lnTo>
                  <a:lnTo>
                    <a:pt x="9207" y="22958"/>
                  </a:lnTo>
                  <a:cubicBezTo>
                    <a:pt x="8640" y="22724"/>
                    <a:pt x="8073" y="22491"/>
                    <a:pt x="7505" y="22290"/>
                  </a:cubicBezTo>
                  <a:lnTo>
                    <a:pt x="7572" y="22057"/>
                  </a:lnTo>
                  <a:lnTo>
                    <a:pt x="8239" y="20889"/>
                  </a:lnTo>
                  <a:close/>
                  <a:moveTo>
                    <a:pt x="85528" y="16019"/>
                  </a:moveTo>
                  <a:lnTo>
                    <a:pt x="87129" y="20422"/>
                  </a:lnTo>
                  <a:lnTo>
                    <a:pt x="87129" y="22557"/>
                  </a:lnTo>
                  <a:cubicBezTo>
                    <a:pt x="86395" y="22757"/>
                    <a:pt x="85561" y="22991"/>
                    <a:pt x="84627" y="23224"/>
                  </a:cubicBezTo>
                  <a:lnTo>
                    <a:pt x="84627" y="19922"/>
                  </a:lnTo>
                  <a:lnTo>
                    <a:pt x="83093" y="19021"/>
                  </a:lnTo>
                  <a:lnTo>
                    <a:pt x="82692" y="17020"/>
                  </a:lnTo>
                  <a:lnTo>
                    <a:pt x="85528" y="16019"/>
                  </a:lnTo>
                  <a:close/>
                  <a:moveTo>
                    <a:pt x="35892" y="15185"/>
                  </a:moveTo>
                  <a:lnTo>
                    <a:pt x="38895" y="16953"/>
                  </a:lnTo>
                  <a:lnTo>
                    <a:pt x="42130" y="16019"/>
                  </a:lnTo>
                  <a:lnTo>
                    <a:pt x="42497" y="22824"/>
                  </a:lnTo>
                  <a:lnTo>
                    <a:pt x="42530" y="23525"/>
                  </a:lnTo>
                  <a:lnTo>
                    <a:pt x="35626" y="23892"/>
                  </a:lnTo>
                  <a:lnTo>
                    <a:pt x="35892" y="15185"/>
                  </a:lnTo>
                  <a:close/>
                  <a:moveTo>
                    <a:pt x="35359" y="18888"/>
                  </a:moveTo>
                  <a:lnTo>
                    <a:pt x="35225" y="23258"/>
                  </a:lnTo>
                  <a:lnTo>
                    <a:pt x="31089" y="24058"/>
                  </a:lnTo>
                  <a:lnTo>
                    <a:pt x="30122" y="19789"/>
                  </a:lnTo>
                  <a:lnTo>
                    <a:pt x="35359" y="18888"/>
                  </a:lnTo>
                  <a:close/>
                  <a:moveTo>
                    <a:pt x="195707" y="7413"/>
                  </a:moveTo>
                  <a:lnTo>
                    <a:pt x="206781" y="14985"/>
                  </a:lnTo>
                  <a:lnTo>
                    <a:pt x="206781" y="18855"/>
                  </a:lnTo>
                  <a:cubicBezTo>
                    <a:pt x="206781" y="18921"/>
                    <a:pt x="206814" y="18988"/>
                    <a:pt x="206848" y="19021"/>
                  </a:cubicBezTo>
                  <a:lnTo>
                    <a:pt x="209183" y="20723"/>
                  </a:lnTo>
                  <a:lnTo>
                    <a:pt x="206581" y="24625"/>
                  </a:lnTo>
                  <a:lnTo>
                    <a:pt x="204479" y="22657"/>
                  </a:lnTo>
                  <a:cubicBezTo>
                    <a:pt x="204446" y="22624"/>
                    <a:pt x="204379" y="22624"/>
                    <a:pt x="204346" y="22624"/>
                  </a:cubicBezTo>
                  <a:lnTo>
                    <a:pt x="200577" y="22624"/>
                  </a:lnTo>
                  <a:lnTo>
                    <a:pt x="196374" y="18921"/>
                  </a:lnTo>
                  <a:cubicBezTo>
                    <a:pt x="196374" y="18855"/>
                    <a:pt x="196374" y="18755"/>
                    <a:pt x="196307" y="18721"/>
                  </a:cubicBezTo>
                  <a:cubicBezTo>
                    <a:pt x="196258" y="18672"/>
                    <a:pt x="196209" y="18641"/>
                    <a:pt x="196147" y="18641"/>
                  </a:cubicBezTo>
                  <a:cubicBezTo>
                    <a:pt x="196125" y="18641"/>
                    <a:pt x="196100" y="18646"/>
                    <a:pt x="196073" y="18655"/>
                  </a:cubicBezTo>
                  <a:lnTo>
                    <a:pt x="193472" y="16386"/>
                  </a:lnTo>
                  <a:lnTo>
                    <a:pt x="188668" y="10816"/>
                  </a:lnTo>
                  <a:lnTo>
                    <a:pt x="190736" y="8214"/>
                  </a:lnTo>
                  <a:lnTo>
                    <a:pt x="192671" y="9281"/>
                  </a:lnTo>
                  <a:cubicBezTo>
                    <a:pt x="192704" y="9298"/>
                    <a:pt x="192746" y="9306"/>
                    <a:pt x="192788" y="9306"/>
                  </a:cubicBezTo>
                  <a:cubicBezTo>
                    <a:pt x="192829" y="9306"/>
                    <a:pt x="192871" y="9298"/>
                    <a:pt x="192905" y="9281"/>
                  </a:cubicBezTo>
                  <a:lnTo>
                    <a:pt x="195707" y="7413"/>
                  </a:lnTo>
                  <a:close/>
                  <a:moveTo>
                    <a:pt x="114982" y="17420"/>
                  </a:moveTo>
                  <a:lnTo>
                    <a:pt x="121987" y="18955"/>
                  </a:lnTo>
                  <a:lnTo>
                    <a:pt x="115783" y="24659"/>
                  </a:lnTo>
                  <a:cubicBezTo>
                    <a:pt x="115783" y="24425"/>
                    <a:pt x="115749" y="24225"/>
                    <a:pt x="115716" y="23958"/>
                  </a:cubicBezTo>
                  <a:cubicBezTo>
                    <a:pt x="115483" y="22057"/>
                    <a:pt x="115216" y="19789"/>
                    <a:pt x="114982" y="17420"/>
                  </a:cubicBezTo>
                  <a:close/>
                  <a:moveTo>
                    <a:pt x="69049" y="11516"/>
                  </a:moveTo>
                  <a:lnTo>
                    <a:pt x="68749" y="12584"/>
                  </a:lnTo>
                  <a:lnTo>
                    <a:pt x="64046" y="14552"/>
                  </a:lnTo>
                  <a:lnTo>
                    <a:pt x="65814" y="20222"/>
                  </a:lnTo>
                  <a:lnTo>
                    <a:pt x="63212" y="21056"/>
                  </a:lnTo>
                  <a:lnTo>
                    <a:pt x="63479" y="24692"/>
                  </a:lnTo>
                  <a:lnTo>
                    <a:pt x="59643" y="22224"/>
                  </a:lnTo>
                  <a:lnTo>
                    <a:pt x="58442" y="19989"/>
                  </a:lnTo>
                  <a:lnTo>
                    <a:pt x="58442" y="15886"/>
                  </a:lnTo>
                  <a:lnTo>
                    <a:pt x="69049" y="11516"/>
                  </a:lnTo>
                  <a:close/>
                  <a:moveTo>
                    <a:pt x="82292" y="17153"/>
                  </a:moveTo>
                  <a:lnTo>
                    <a:pt x="82726" y="19288"/>
                  </a:lnTo>
                  <a:lnTo>
                    <a:pt x="84227" y="20156"/>
                  </a:lnTo>
                  <a:lnTo>
                    <a:pt x="84227" y="23358"/>
                  </a:lnTo>
                  <a:cubicBezTo>
                    <a:pt x="82592" y="23792"/>
                    <a:pt x="80758" y="24292"/>
                    <a:pt x="78756" y="24826"/>
                  </a:cubicBezTo>
                  <a:lnTo>
                    <a:pt x="76988" y="18988"/>
                  </a:lnTo>
                  <a:lnTo>
                    <a:pt x="82292" y="17153"/>
                  </a:lnTo>
                  <a:close/>
                  <a:moveTo>
                    <a:pt x="76388" y="18354"/>
                  </a:moveTo>
                  <a:lnTo>
                    <a:pt x="78356" y="24926"/>
                  </a:lnTo>
                  <a:cubicBezTo>
                    <a:pt x="77922" y="25059"/>
                    <a:pt x="77522" y="25159"/>
                    <a:pt x="77088" y="25293"/>
                  </a:cubicBezTo>
                  <a:cubicBezTo>
                    <a:pt x="76621" y="25426"/>
                    <a:pt x="76188" y="25526"/>
                    <a:pt x="75721" y="25660"/>
                  </a:cubicBezTo>
                  <a:lnTo>
                    <a:pt x="74220" y="19589"/>
                  </a:lnTo>
                  <a:lnTo>
                    <a:pt x="76388" y="18354"/>
                  </a:lnTo>
                  <a:close/>
                  <a:moveTo>
                    <a:pt x="11575" y="17687"/>
                  </a:moveTo>
                  <a:lnTo>
                    <a:pt x="14744" y="19255"/>
                  </a:lnTo>
                  <a:lnTo>
                    <a:pt x="14944" y="20322"/>
                  </a:lnTo>
                  <a:lnTo>
                    <a:pt x="17913" y="20189"/>
                  </a:lnTo>
                  <a:cubicBezTo>
                    <a:pt x="18180" y="22491"/>
                    <a:pt x="18280" y="24792"/>
                    <a:pt x="18347" y="26160"/>
                  </a:cubicBezTo>
                  <a:cubicBezTo>
                    <a:pt x="15545" y="25693"/>
                    <a:pt x="13176" y="25059"/>
                    <a:pt x="11108" y="23892"/>
                  </a:cubicBezTo>
                  <a:cubicBezTo>
                    <a:pt x="10608" y="23625"/>
                    <a:pt x="10107" y="23391"/>
                    <a:pt x="9607" y="23124"/>
                  </a:cubicBezTo>
                  <a:lnTo>
                    <a:pt x="10474" y="21890"/>
                  </a:lnTo>
                  <a:lnTo>
                    <a:pt x="9807" y="21457"/>
                  </a:lnTo>
                  <a:lnTo>
                    <a:pt x="11575" y="17687"/>
                  </a:lnTo>
                  <a:close/>
                  <a:moveTo>
                    <a:pt x="20114" y="13451"/>
                  </a:moveTo>
                  <a:lnTo>
                    <a:pt x="20882" y="20756"/>
                  </a:lnTo>
                  <a:lnTo>
                    <a:pt x="22083" y="22824"/>
                  </a:lnTo>
                  <a:lnTo>
                    <a:pt x="20648" y="26493"/>
                  </a:lnTo>
                  <a:cubicBezTo>
                    <a:pt x="20581" y="26493"/>
                    <a:pt x="20515" y="26460"/>
                    <a:pt x="20448" y="26460"/>
                  </a:cubicBezTo>
                  <a:cubicBezTo>
                    <a:pt x="20381" y="24592"/>
                    <a:pt x="20181" y="20222"/>
                    <a:pt x="19547" y="16753"/>
                  </a:cubicBezTo>
                  <a:cubicBezTo>
                    <a:pt x="19381" y="15919"/>
                    <a:pt x="19214" y="14785"/>
                    <a:pt x="19047" y="13518"/>
                  </a:cubicBezTo>
                  <a:lnTo>
                    <a:pt x="20114" y="13451"/>
                  </a:lnTo>
                  <a:close/>
                  <a:moveTo>
                    <a:pt x="58008" y="16086"/>
                  </a:moveTo>
                  <a:lnTo>
                    <a:pt x="58008" y="20089"/>
                  </a:lnTo>
                  <a:lnTo>
                    <a:pt x="59242" y="22357"/>
                  </a:lnTo>
                  <a:lnTo>
                    <a:pt x="56574" y="25693"/>
                  </a:lnTo>
                  <a:lnTo>
                    <a:pt x="53338" y="26627"/>
                  </a:lnTo>
                  <a:lnTo>
                    <a:pt x="52871" y="18188"/>
                  </a:lnTo>
                  <a:lnTo>
                    <a:pt x="58008" y="16086"/>
                  </a:lnTo>
                  <a:close/>
                  <a:moveTo>
                    <a:pt x="35225" y="23691"/>
                  </a:moveTo>
                  <a:lnTo>
                    <a:pt x="35159" y="25493"/>
                  </a:lnTo>
                  <a:lnTo>
                    <a:pt x="31756" y="26894"/>
                  </a:lnTo>
                  <a:lnTo>
                    <a:pt x="31189" y="24492"/>
                  </a:lnTo>
                  <a:lnTo>
                    <a:pt x="35225" y="23691"/>
                  </a:lnTo>
                  <a:close/>
                  <a:moveTo>
                    <a:pt x="4403" y="23425"/>
                  </a:moveTo>
                  <a:cubicBezTo>
                    <a:pt x="5037" y="23625"/>
                    <a:pt x="5771" y="23858"/>
                    <a:pt x="6471" y="24125"/>
                  </a:cubicBezTo>
                  <a:lnTo>
                    <a:pt x="5604" y="26960"/>
                  </a:lnTo>
                  <a:lnTo>
                    <a:pt x="3302" y="26560"/>
                  </a:lnTo>
                  <a:lnTo>
                    <a:pt x="4403" y="23425"/>
                  </a:lnTo>
                  <a:close/>
                  <a:moveTo>
                    <a:pt x="69049" y="21523"/>
                  </a:moveTo>
                  <a:lnTo>
                    <a:pt x="72152" y="22324"/>
                  </a:lnTo>
                  <a:lnTo>
                    <a:pt x="73119" y="26360"/>
                  </a:lnTo>
                  <a:cubicBezTo>
                    <a:pt x="71585" y="26794"/>
                    <a:pt x="70050" y="27227"/>
                    <a:pt x="68549" y="27628"/>
                  </a:cubicBezTo>
                  <a:lnTo>
                    <a:pt x="67348" y="23825"/>
                  </a:lnTo>
                  <a:lnTo>
                    <a:pt x="69049" y="21523"/>
                  </a:lnTo>
                  <a:close/>
                  <a:moveTo>
                    <a:pt x="101172" y="24959"/>
                  </a:moveTo>
                  <a:cubicBezTo>
                    <a:pt x="101306" y="25626"/>
                    <a:pt x="101473" y="26260"/>
                    <a:pt x="101639" y="26894"/>
                  </a:cubicBezTo>
                  <a:lnTo>
                    <a:pt x="97103" y="27694"/>
                  </a:lnTo>
                  <a:cubicBezTo>
                    <a:pt x="97136" y="27594"/>
                    <a:pt x="97169" y="27461"/>
                    <a:pt x="97236" y="27327"/>
                  </a:cubicBezTo>
                  <a:cubicBezTo>
                    <a:pt x="97770" y="25926"/>
                    <a:pt x="99171" y="25092"/>
                    <a:pt x="101172" y="24959"/>
                  </a:cubicBezTo>
                  <a:close/>
                  <a:moveTo>
                    <a:pt x="204246" y="23024"/>
                  </a:moveTo>
                  <a:lnTo>
                    <a:pt x="206448" y="25092"/>
                  </a:lnTo>
                  <a:lnTo>
                    <a:pt x="206714" y="25793"/>
                  </a:lnTo>
                  <a:lnTo>
                    <a:pt x="203445" y="27928"/>
                  </a:lnTo>
                  <a:lnTo>
                    <a:pt x="200844" y="23024"/>
                  </a:lnTo>
                  <a:close/>
                  <a:moveTo>
                    <a:pt x="25952" y="22691"/>
                  </a:moveTo>
                  <a:lnTo>
                    <a:pt x="30422" y="23024"/>
                  </a:lnTo>
                  <a:lnTo>
                    <a:pt x="31389" y="27194"/>
                  </a:lnTo>
                  <a:lnTo>
                    <a:pt x="31156" y="28328"/>
                  </a:lnTo>
                  <a:cubicBezTo>
                    <a:pt x="29555" y="27728"/>
                    <a:pt x="27687" y="27161"/>
                    <a:pt x="25285" y="26960"/>
                  </a:cubicBezTo>
                  <a:cubicBezTo>
                    <a:pt x="23784" y="26827"/>
                    <a:pt x="22383" y="26694"/>
                    <a:pt x="21082" y="26560"/>
                  </a:cubicBezTo>
                  <a:lnTo>
                    <a:pt x="22483" y="23024"/>
                  </a:lnTo>
                  <a:lnTo>
                    <a:pt x="25952" y="22691"/>
                  </a:lnTo>
                  <a:close/>
                  <a:moveTo>
                    <a:pt x="138999" y="16820"/>
                  </a:moveTo>
                  <a:lnTo>
                    <a:pt x="141501" y="28728"/>
                  </a:lnTo>
                  <a:lnTo>
                    <a:pt x="138366" y="28495"/>
                  </a:lnTo>
                  <a:lnTo>
                    <a:pt x="135397" y="18188"/>
                  </a:lnTo>
                  <a:lnTo>
                    <a:pt x="138999" y="16820"/>
                  </a:lnTo>
                  <a:close/>
                  <a:moveTo>
                    <a:pt x="66281" y="21790"/>
                  </a:moveTo>
                  <a:lnTo>
                    <a:pt x="68149" y="27728"/>
                  </a:lnTo>
                  <a:cubicBezTo>
                    <a:pt x="66781" y="28095"/>
                    <a:pt x="65480" y="28462"/>
                    <a:pt x="64213" y="28795"/>
                  </a:cubicBezTo>
                  <a:lnTo>
                    <a:pt x="63746" y="22524"/>
                  </a:lnTo>
                  <a:lnTo>
                    <a:pt x="66281" y="21790"/>
                  </a:lnTo>
                  <a:close/>
                  <a:moveTo>
                    <a:pt x="158647" y="24792"/>
                  </a:moveTo>
                  <a:lnTo>
                    <a:pt x="157079" y="28762"/>
                  </a:lnTo>
                  <a:lnTo>
                    <a:pt x="151675" y="29562"/>
                  </a:lnTo>
                  <a:lnTo>
                    <a:pt x="143002" y="28862"/>
                  </a:lnTo>
                  <a:lnTo>
                    <a:pt x="158647" y="24792"/>
                  </a:lnTo>
                  <a:close/>
                  <a:moveTo>
                    <a:pt x="35159" y="25960"/>
                  </a:moveTo>
                  <a:lnTo>
                    <a:pt x="35025" y="29996"/>
                  </a:lnTo>
                  <a:cubicBezTo>
                    <a:pt x="34558" y="29796"/>
                    <a:pt x="34091" y="29596"/>
                    <a:pt x="33624" y="29396"/>
                  </a:cubicBezTo>
                  <a:cubicBezTo>
                    <a:pt x="32990" y="29095"/>
                    <a:pt x="32290" y="28795"/>
                    <a:pt x="31556" y="28495"/>
                  </a:cubicBezTo>
                  <a:lnTo>
                    <a:pt x="31789" y="27327"/>
                  </a:lnTo>
                  <a:lnTo>
                    <a:pt x="35159" y="25960"/>
                  </a:lnTo>
                  <a:close/>
                  <a:moveTo>
                    <a:pt x="10141" y="25760"/>
                  </a:moveTo>
                  <a:cubicBezTo>
                    <a:pt x="11342" y="26393"/>
                    <a:pt x="12609" y="26927"/>
                    <a:pt x="13977" y="27327"/>
                  </a:cubicBezTo>
                  <a:lnTo>
                    <a:pt x="12843" y="31330"/>
                  </a:lnTo>
                  <a:lnTo>
                    <a:pt x="7706" y="29029"/>
                  </a:lnTo>
                  <a:lnTo>
                    <a:pt x="10141" y="25760"/>
                  </a:lnTo>
                  <a:close/>
                  <a:moveTo>
                    <a:pt x="59543" y="22657"/>
                  </a:moveTo>
                  <a:lnTo>
                    <a:pt x="63412" y="25126"/>
                  </a:lnTo>
                  <a:lnTo>
                    <a:pt x="63512" y="24959"/>
                  </a:lnTo>
                  <a:lnTo>
                    <a:pt x="63812" y="28895"/>
                  </a:lnTo>
                  <a:cubicBezTo>
                    <a:pt x="59443" y="30096"/>
                    <a:pt x="55873" y="31030"/>
                    <a:pt x="54572" y="31297"/>
                  </a:cubicBezTo>
                  <a:cubicBezTo>
                    <a:pt x="54272" y="31364"/>
                    <a:pt x="53939" y="31397"/>
                    <a:pt x="53605" y="31464"/>
                  </a:cubicBezTo>
                  <a:lnTo>
                    <a:pt x="53372" y="27061"/>
                  </a:lnTo>
                  <a:lnTo>
                    <a:pt x="56807" y="26060"/>
                  </a:lnTo>
                  <a:lnTo>
                    <a:pt x="59543" y="22657"/>
                  </a:lnTo>
                  <a:close/>
                  <a:moveTo>
                    <a:pt x="42530" y="23925"/>
                  </a:moveTo>
                  <a:lnTo>
                    <a:pt x="42697" y="31630"/>
                  </a:lnTo>
                  <a:cubicBezTo>
                    <a:pt x="41263" y="31530"/>
                    <a:pt x="39895" y="31364"/>
                    <a:pt x="38694" y="31130"/>
                  </a:cubicBezTo>
                  <a:cubicBezTo>
                    <a:pt x="37494" y="30930"/>
                    <a:pt x="36459" y="30596"/>
                    <a:pt x="35425" y="30163"/>
                  </a:cubicBezTo>
                  <a:lnTo>
                    <a:pt x="35626" y="24325"/>
                  </a:lnTo>
                  <a:lnTo>
                    <a:pt x="42530" y="23925"/>
                  </a:lnTo>
                  <a:close/>
                  <a:moveTo>
                    <a:pt x="47701" y="22357"/>
                  </a:moveTo>
                  <a:lnTo>
                    <a:pt x="52704" y="22591"/>
                  </a:lnTo>
                  <a:lnTo>
                    <a:pt x="53205" y="31530"/>
                  </a:lnTo>
                  <a:cubicBezTo>
                    <a:pt x="51611" y="31725"/>
                    <a:pt x="49644" y="31829"/>
                    <a:pt x="47587" y="31829"/>
                  </a:cubicBezTo>
                  <a:cubicBezTo>
                    <a:pt x="46113" y="31829"/>
                    <a:pt x="44593" y="31775"/>
                    <a:pt x="43131" y="31664"/>
                  </a:cubicBezTo>
                  <a:lnTo>
                    <a:pt x="42931" y="22991"/>
                  </a:lnTo>
                  <a:lnTo>
                    <a:pt x="47701" y="22357"/>
                  </a:lnTo>
                  <a:close/>
                  <a:moveTo>
                    <a:pt x="7439" y="29396"/>
                  </a:moveTo>
                  <a:lnTo>
                    <a:pt x="12743" y="31731"/>
                  </a:lnTo>
                  <a:lnTo>
                    <a:pt x="12376" y="33031"/>
                  </a:lnTo>
                  <a:lnTo>
                    <a:pt x="6838" y="30229"/>
                  </a:lnTo>
                  <a:lnTo>
                    <a:pt x="7439" y="29396"/>
                  </a:lnTo>
                  <a:close/>
                  <a:moveTo>
                    <a:pt x="14377" y="27427"/>
                  </a:moveTo>
                  <a:cubicBezTo>
                    <a:pt x="15478" y="27728"/>
                    <a:pt x="16612" y="27995"/>
                    <a:pt x="17846" y="28195"/>
                  </a:cubicBezTo>
                  <a:lnTo>
                    <a:pt x="17546" y="32097"/>
                  </a:lnTo>
                  <a:lnTo>
                    <a:pt x="12776" y="33065"/>
                  </a:lnTo>
                  <a:lnTo>
                    <a:pt x="14377" y="27427"/>
                  </a:lnTo>
                  <a:close/>
                  <a:moveTo>
                    <a:pt x="23017" y="28862"/>
                  </a:moveTo>
                  <a:cubicBezTo>
                    <a:pt x="23684" y="28929"/>
                    <a:pt x="24384" y="28962"/>
                    <a:pt x="25085" y="29029"/>
                  </a:cubicBezTo>
                  <a:cubicBezTo>
                    <a:pt x="28454" y="29329"/>
                    <a:pt x="30655" y="30330"/>
                    <a:pt x="32790" y="31297"/>
                  </a:cubicBezTo>
                  <a:cubicBezTo>
                    <a:pt x="33591" y="31664"/>
                    <a:pt x="34391" y="32031"/>
                    <a:pt x="35259" y="32331"/>
                  </a:cubicBezTo>
                  <a:lnTo>
                    <a:pt x="35259" y="33065"/>
                  </a:lnTo>
                  <a:lnTo>
                    <a:pt x="24851" y="32665"/>
                  </a:lnTo>
                  <a:lnTo>
                    <a:pt x="23017" y="32064"/>
                  </a:lnTo>
                  <a:lnTo>
                    <a:pt x="23017" y="28862"/>
                  </a:lnTo>
                  <a:close/>
                  <a:moveTo>
                    <a:pt x="196073" y="19222"/>
                  </a:moveTo>
                  <a:lnTo>
                    <a:pt x="200176" y="22824"/>
                  </a:lnTo>
                  <a:lnTo>
                    <a:pt x="193839" y="27828"/>
                  </a:lnTo>
                  <a:lnTo>
                    <a:pt x="188435" y="33799"/>
                  </a:lnTo>
                  <a:lnTo>
                    <a:pt x="185599" y="28695"/>
                  </a:lnTo>
                  <a:lnTo>
                    <a:pt x="196073" y="19222"/>
                  </a:lnTo>
                  <a:close/>
                  <a:moveTo>
                    <a:pt x="206881" y="26193"/>
                  </a:moveTo>
                  <a:lnTo>
                    <a:pt x="209283" y="32498"/>
                  </a:lnTo>
                  <a:lnTo>
                    <a:pt x="206614" y="33865"/>
                  </a:lnTo>
                  <a:lnTo>
                    <a:pt x="203646" y="28295"/>
                  </a:lnTo>
                  <a:lnTo>
                    <a:pt x="206881" y="26193"/>
                  </a:lnTo>
                  <a:close/>
                  <a:moveTo>
                    <a:pt x="173457" y="20923"/>
                  </a:moveTo>
                  <a:lnTo>
                    <a:pt x="164084" y="35433"/>
                  </a:lnTo>
                  <a:lnTo>
                    <a:pt x="161982" y="33765"/>
                  </a:lnTo>
                  <a:lnTo>
                    <a:pt x="168654" y="22157"/>
                  </a:lnTo>
                  <a:lnTo>
                    <a:pt x="173457" y="20923"/>
                  </a:lnTo>
                  <a:close/>
                  <a:moveTo>
                    <a:pt x="79590" y="26760"/>
                  </a:moveTo>
                  <a:cubicBezTo>
                    <a:pt x="82192" y="28762"/>
                    <a:pt x="83693" y="32631"/>
                    <a:pt x="83059" y="34566"/>
                  </a:cubicBezTo>
                  <a:cubicBezTo>
                    <a:pt x="82870" y="35165"/>
                    <a:pt x="82532" y="35436"/>
                    <a:pt x="81905" y="35436"/>
                  </a:cubicBezTo>
                  <a:cubicBezTo>
                    <a:pt x="81868" y="35436"/>
                    <a:pt x="81830" y="35435"/>
                    <a:pt x="81792" y="35433"/>
                  </a:cubicBezTo>
                  <a:cubicBezTo>
                    <a:pt x="81358" y="35433"/>
                    <a:pt x="80991" y="35233"/>
                    <a:pt x="80658" y="34899"/>
                  </a:cubicBezTo>
                  <a:cubicBezTo>
                    <a:pt x="79190" y="33298"/>
                    <a:pt x="78890" y="29162"/>
                    <a:pt x="78890" y="26960"/>
                  </a:cubicBezTo>
                  <a:cubicBezTo>
                    <a:pt x="79123" y="26894"/>
                    <a:pt x="79357" y="26827"/>
                    <a:pt x="79590" y="26760"/>
                  </a:cubicBezTo>
                  <a:close/>
                  <a:moveTo>
                    <a:pt x="87863" y="31530"/>
                  </a:moveTo>
                  <a:lnTo>
                    <a:pt x="89531" y="35133"/>
                  </a:lnTo>
                  <a:lnTo>
                    <a:pt x="87429" y="36934"/>
                  </a:lnTo>
                  <a:cubicBezTo>
                    <a:pt x="86395" y="36434"/>
                    <a:pt x="85428" y="36167"/>
                    <a:pt x="84661" y="36067"/>
                  </a:cubicBezTo>
                  <a:cubicBezTo>
                    <a:pt x="84794" y="35800"/>
                    <a:pt x="84961" y="35533"/>
                    <a:pt x="85061" y="35200"/>
                  </a:cubicBezTo>
                  <a:cubicBezTo>
                    <a:pt x="85294" y="34432"/>
                    <a:pt x="85328" y="33432"/>
                    <a:pt x="85161" y="32398"/>
                  </a:cubicBezTo>
                  <a:lnTo>
                    <a:pt x="87863" y="31530"/>
                  </a:lnTo>
                  <a:close/>
                  <a:moveTo>
                    <a:pt x="161782" y="34132"/>
                  </a:moveTo>
                  <a:lnTo>
                    <a:pt x="163850" y="35800"/>
                  </a:lnTo>
                  <a:lnTo>
                    <a:pt x="162616" y="37702"/>
                  </a:lnTo>
                  <a:lnTo>
                    <a:pt x="159714" y="37702"/>
                  </a:lnTo>
                  <a:lnTo>
                    <a:pt x="161782" y="34132"/>
                  </a:lnTo>
                  <a:close/>
                  <a:moveTo>
                    <a:pt x="17846" y="36401"/>
                  </a:moveTo>
                  <a:lnTo>
                    <a:pt x="17913" y="37134"/>
                  </a:lnTo>
                  <a:lnTo>
                    <a:pt x="18080" y="37735"/>
                  </a:lnTo>
                  <a:lnTo>
                    <a:pt x="16012" y="37935"/>
                  </a:lnTo>
                  <a:lnTo>
                    <a:pt x="16012" y="37935"/>
                  </a:lnTo>
                  <a:lnTo>
                    <a:pt x="17846" y="36401"/>
                  </a:lnTo>
                  <a:close/>
                  <a:moveTo>
                    <a:pt x="6872" y="24259"/>
                  </a:moveTo>
                  <a:cubicBezTo>
                    <a:pt x="7872" y="24659"/>
                    <a:pt x="8873" y="25059"/>
                    <a:pt x="9774" y="25559"/>
                  </a:cubicBezTo>
                  <a:lnTo>
                    <a:pt x="6205" y="30363"/>
                  </a:lnTo>
                  <a:lnTo>
                    <a:pt x="12175" y="33398"/>
                  </a:lnTo>
                  <a:lnTo>
                    <a:pt x="8139" y="38235"/>
                  </a:lnTo>
                  <a:lnTo>
                    <a:pt x="1434" y="32131"/>
                  </a:lnTo>
                  <a:lnTo>
                    <a:pt x="3169" y="26960"/>
                  </a:lnTo>
                  <a:lnTo>
                    <a:pt x="5871" y="27427"/>
                  </a:lnTo>
                  <a:lnTo>
                    <a:pt x="6872" y="24259"/>
                  </a:lnTo>
                  <a:close/>
                  <a:moveTo>
                    <a:pt x="17513" y="32531"/>
                  </a:moveTo>
                  <a:lnTo>
                    <a:pt x="17513" y="32898"/>
                  </a:lnTo>
                  <a:lnTo>
                    <a:pt x="17813" y="35900"/>
                  </a:lnTo>
                  <a:lnTo>
                    <a:pt x="15278" y="38035"/>
                  </a:lnTo>
                  <a:lnTo>
                    <a:pt x="12576" y="38302"/>
                  </a:lnTo>
                  <a:lnTo>
                    <a:pt x="10174" y="36434"/>
                  </a:lnTo>
                  <a:lnTo>
                    <a:pt x="12609" y="33532"/>
                  </a:lnTo>
                  <a:lnTo>
                    <a:pt x="17513" y="32531"/>
                  </a:lnTo>
                  <a:close/>
                  <a:moveTo>
                    <a:pt x="77956" y="34366"/>
                  </a:moveTo>
                  <a:cubicBezTo>
                    <a:pt x="78256" y="35133"/>
                    <a:pt x="78656" y="35800"/>
                    <a:pt x="79123" y="36300"/>
                  </a:cubicBezTo>
                  <a:cubicBezTo>
                    <a:pt x="79357" y="36567"/>
                    <a:pt x="79624" y="36768"/>
                    <a:pt x="79857" y="36934"/>
                  </a:cubicBezTo>
                  <a:lnTo>
                    <a:pt x="77822" y="39069"/>
                  </a:lnTo>
                  <a:cubicBezTo>
                    <a:pt x="77280" y="38697"/>
                    <a:pt x="76665" y="38541"/>
                    <a:pt x="76018" y="38541"/>
                  </a:cubicBezTo>
                  <a:cubicBezTo>
                    <a:pt x="75274" y="38541"/>
                    <a:pt x="74487" y="38748"/>
                    <a:pt x="73719" y="39069"/>
                  </a:cubicBezTo>
                  <a:lnTo>
                    <a:pt x="73019" y="36134"/>
                  </a:lnTo>
                  <a:lnTo>
                    <a:pt x="77956" y="34366"/>
                  </a:lnTo>
                  <a:close/>
                  <a:moveTo>
                    <a:pt x="168087" y="22324"/>
                  </a:moveTo>
                  <a:lnTo>
                    <a:pt x="161649" y="33532"/>
                  </a:lnTo>
                  <a:lnTo>
                    <a:pt x="160181" y="32364"/>
                  </a:lnTo>
                  <a:cubicBezTo>
                    <a:pt x="160151" y="32334"/>
                    <a:pt x="160108" y="32318"/>
                    <a:pt x="160063" y="32318"/>
                  </a:cubicBezTo>
                  <a:cubicBezTo>
                    <a:pt x="160008" y="32318"/>
                    <a:pt x="159951" y="32343"/>
                    <a:pt x="159914" y="32398"/>
                  </a:cubicBezTo>
                  <a:cubicBezTo>
                    <a:pt x="159848" y="32498"/>
                    <a:pt x="159848" y="32631"/>
                    <a:pt x="159948" y="32698"/>
                  </a:cubicBezTo>
                  <a:lnTo>
                    <a:pt x="161449" y="33899"/>
                  </a:lnTo>
                  <a:lnTo>
                    <a:pt x="159214" y="37735"/>
                  </a:lnTo>
                  <a:lnTo>
                    <a:pt x="154544" y="39103"/>
                  </a:lnTo>
                  <a:lnTo>
                    <a:pt x="154544" y="38068"/>
                  </a:lnTo>
                  <a:lnTo>
                    <a:pt x="157713" y="37201"/>
                  </a:lnTo>
                  <a:cubicBezTo>
                    <a:pt x="157779" y="37201"/>
                    <a:pt x="157846" y="37134"/>
                    <a:pt x="157879" y="37068"/>
                  </a:cubicBezTo>
                  <a:lnTo>
                    <a:pt x="158480" y="34733"/>
                  </a:lnTo>
                  <a:lnTo>
                    <a:pt x="159948" y="35900"/>
                  </a:lnTo>
                  <a:cubicBezTo>
                    <a:pt x="159981" y="35934"/>
                    <a:pt x="160014" y="35967"/>
                    <a:pt x="160081" y="35967"/>
                  </a:cubicBezTo>
                  <a:cubicBezTo>
                    <a:pt x="160114" y="35967"/>
                    <a:pt x="160181" y="35934"/>
                    <a:pt x="160214" y="35867"/>
                  </a:cubicBezTo>
                  <a:cubicBezTo>
                    <a:pt x="160315" y="35800"/>
                    <a:pt x="160281" y="35667"/>
                    <a:pt x="160214" y="35600"/>
                  </a:cubicBezTo>
                  <a:lnTo>
                    <a:pt x="158580" y="34266"/>
                  </a:lnTo>
                  <a:cubicBezTo>
                    <a:pt x="158547" y="34199"/>
                    <a:pt x="158480" y="34132"/>
                    <a:pt x="158413" y="34099"/>
                  </a:cubicBezTo>
                  <a:lnTo>
                    <a:pt x="158380" y="34099"/>
                  </a:lnTo>
                  <a:lnTo>
                    <a:pt x="153009" y="29796"/>
                  </a:lnTo>
                  <a:lnTo>
                    <a:pt x="157279" y="29162"/>
                  </a:lnTo>
                  <a:cubicBezTo>
                    <a:pt x="157346" y="29162"/>
                    <a:pt x="157412" y="29095"/>
                    <a:pt x="157412" y="29029"/>
                  </a:cubicBezTo>
                  <a:lnTo>
                    <a:pt x="159114" y="24726"/>
                  </a:lnTo>
                  <a:cubicBezTo>
                    <a:pt x="159114" y="24692"/>
                    <a:pt x="159114" y="24659"/>
                    <a:pt x="159114" y="24659"/>
                  </a:cubicBezTo>
                  <a:lnTo>
                    <a:pt x="163684" y="23458"/>
                  </a:lnTo>
                  <a:lnTo>
                    <a:pt x="160214" y="29295"/>
                  </a:lnTo>
                  <a:cubicBezTo>
                    <a:pt x="160148" y="29396"/>
                    <a:pt x="160181" y="29496"/>
                    <a:pt x="160281" y="29562"/>
                  </a:cubicBezTo>
                  <a:cubicBezTo>
                    <a:pt x="160315" y="29596"/>
                    <a:pt x="160381" y="29596"/>
                    <a:pt x="160415" y="29596"/>
                  </a:cubicBezTo>
                  <a:cubicBezTo>
                    <a:pt x="160481" y="29596"/>
                    <a:pt x="160548" y="29562"/>
                    <a:pt x="160581" y="29496"/>
                  </a:cubicBezTo>
                  <a:lnTo>
                    <a:pt x="164251" y="23325"/>
                  </a:lnTo>
                  <a:lnTo>
                    <a:pt x="168087" y="22324"/>
                  </a:lnTo>
                  <a:close/>
                  <a:moveTo>
                    <a:pt x="192538" y="15953"/>
                  </a:moveTo>
                  <a:lnTo>
                    <a:pt x="193205" y="16686"/>
                  </a:lnTo>
                  <a:lnTo>
                    <a:pt x="195773" y="18921"/>
                  </a:lnTo>
                  <a:lnTo>
                    <a:pt x="185366" y="28328"/>
                  </a:lnTo>
                  <a:lnTo>
                    <a:pt x="182931" y="23958"/>
                  </a:lnTo>
                  <a:cubicBezTo>
                    <a:pt x="182881" y="23883"/>
                    <a:pt x="182812" y="23846"/>
                    <a:pt x="182738" y="23846"/>
                  </a:cubicBezTo>
                  <a:cubicBezTo>
                    <a:pt x="182714" y="23846"/>
                    <a:pt x="182689" y="23850"/>
                    <a:pt x="182664" y="23858"/>
                  </a:cubicBezTo>
                  <a:cubicBezTo>
                    <a:pt x="182564" y="23925"/>
                    <a:pt x="182497" y="24058"/>
                    <a:pt x="182564" y="24158"/>
                  </a:cubicBezTo>
                  <a:lnTo>
                    <a:pt x="185066" y="28662"/>
                  </a:lnTo>
                  <a:lnTo>
                    <a:pt x="181530" y="33665"/>
                  </a:lnTo>
                  <a:lnTo>
                    <a:pt x="178227" y="35233"/>
                  </a:lnTo>
                  <a:cubicBezTo>
                    <a:pt x="178194" y="35233"/>
                    <a:pt x="178194" y="35233"/>
                    <a:pt x="178161" y="35266"/>
                  </a:cubicBezTo>
                  <a:lnTo>
                    <a:pt x="174024" y="39303"/>
                  </a:lnTo>
                  <a:lnTo>
                    <a:pt x="169621" y="34799"/>
                  </a:lnTo>
                  <a:lnTo>
                    <a:pt x="182497" y="18588"/>
                  </a:lnTo>
                  <a:lnTo>
                    <a:pt x="192504" y="15953"/>
                  </a:lnTo>
                  <a:close/>
                  <a:moveTo>
                    <a:pt x="76788" y="27528"/>
                  </a:moveTo>
                  <a:cubicBezTo>
                    <a:pt x="76822" y="29162"/>
                    <a:pt x="77022" y="31831"/>
                    <a:pt x="77789" y="33999"/>
                  </a:cubicBezTo>
                  <a:lnTo>
                    <a:pt x="72552" y="35867"/>
                  </a:lnTo>
                  <a:lnTo>
                    <a:pt x="73319" y="39236"/>
                  </a:lnTo>
                  <a:cubicBezTo>
                    <a:pt x="72052" y="39836"/>
                    <a:pt x="70851" y="40670"/>
                    <a:pt x="70017" y="41337"/>
                  </a:cubicBezTo>
                  <a:cubicBezTo>
                    <a:pt x="69850" y="41171"/>
                    <a:pt x="69650" y="41037"/>
                    <a:pt x="69450" y="40937"/>
                  </a:cubicBezTo>
                  <a:cubicBezTo>
                    <a:pt x="68952" y="40703"/>
                    <a:pt x="68353" y="40597"/>
                    <a:pt x="67718" y="40597"/>
                  </a:cubicBezTo>
                  <a:cubicBezTo>
                    <a:pt x="67628" y="40597"/>
                    <a:pt x="67539" y="40599"/>
                    <a:pt x="67448" y="40604"/>
                  </a:cubicBezTo>
                  <a:lnTo>
                    <a:pt x="64780" y="30797"/>
                  </a:lnTo>
                  <a:cubicBezTo>
                    <a:pt x="68482" y="29796"/>
                    <a:pt x="72719" y="28662"/>
                    <a:pt x="76788" y="27528"/>
                  </a:cubicBezTo>
                  <a:close/>
                  <a:moveTo>
                    <a:pt x="64379" y="30897"/>
                  </a:moveTo>
                  <a:lnTo>
                    <a:pt x="67015" y="40637"/>
                  </a:lnTo>
                  <a:cubicBezTo>
                    <a:pt x="65780" y="40737"/>
                    <a:pt x="64513" y="41104"/>
                    <a:pt x="63612" y="41438"/>
                  </a:cubicBezTo>
                  <a:lnTo>
                    <a:pt x="54973" y="33332"/>
                  </a:lnTo>
                  <a:lnTo>
                    <a:pt x="55006" y="33332"/>
                  </a:lnTo>
                  <a:cubicBezTo>
                    <a:pt x="56340" y="33065"/>
                    <a:pt x="59910" y="32097"/>
                    <a:pt x="64379" y="30897"/>
                  </a:cubicBezTo>
                  <a:close/>
                  <a:moveTo>
                    <a:pt x="142068" y="29195"/>
                  </a:moveTo>
                  <a:lnTo>
                    <a:pt x="149840" y="29829"/>
                  </a:lnTo>
                  <a:cubicBezTo>
                    <a:pt x="149774" y="29863"/>
                    <a:pt x="149707" y="29963"/>
                    <a:pt x="149707" y="30029"/>
                  </a:cubicBezTo>
                  <a:cubicBezTo>
                    <a:pt x="149740" y="30163"/>
                    <a:pt x="149840" y="30229"/>
                    <a:pt x="149940" y="30229"/>
                  </a:cubicBezTo>
                  <a:lnTo>
                    <a:pt x="151675" y="29963"/>
                  </a:lnTo>
                  <a:lnTo>
                    <a:pt x="152676" y="30063"/>
                  </a:lnTo>
                  <a:lnTo>
                    <a:pt x="158113" y="34432"/>
                  </a:lnTo>
                  <a:lnTo>
                    <a:pt x="157513" y="36834"/>
                  </a:lnTo>
                  <a:lnTo>
                    <a:pt x="154277" y="37702"/>
                  </a:lnTo>
                  <a:cubicBezTo>
                    <a:pt x="154210" y="37735"/>
                    <a:pt x="154143" y="37802"/>
                    <a:pt x="154143" y="37902"/>
                  </a:cubicBezTo>
                  <a:lnTo>
                    <a:pt x="154143" y="39236"/>
                  </a:lnTo>
                  <a:lnTo>
                    <a:pt x="150307" y="40370"/>
                  </a:lnTo>
                  <a:lnTo>
                    <a:pt x="149273" y="40704"/>
                  </a:lnTo>
                  <a:lnTo>
                    <a:pt x="148072" y="37868"/>
                  </a:lnTo>
                  <a:lnTo>
                    <a:pt x="148539" y="34332"/>
                  </a:lnTo>
                  <a:cubicBezTo>
                    <a:pt x="148539" y="34232"/>
                    <a:pt x="148473" y="34132"/>
                    <a:pt x="148339" y="34099"/>
                  </a:cubicBezTo>
                  <a:cubicBezTo>
                    <a:pt x="148239" y="34099"/>
                    <a:pt x="148139" y="34166"/>
                    <a:pt x="148106" y="34299"/>
                  </a:cubicBezTo>
                  <a:lnTo>
                    <a:pt x="147639" y="37868"/>
                  </a:lnTo>
                  <a:cubicBezTo>
                    <a:pt x="147639" y="37902"/>
                    <a:pt x="147639" y="37935"/>
                    <a:pt x="147672" y="37968"/>
                  </a:cubicBezTo>
                  <a:lnTo>
                    <a:pt x="148873" y="40837"/>
                  </a:lnTo>
                  <a:lnTo>
                    <a:pt x="147005" y="41471"/>
                  </a:lnTo>
                  <a:lnTo>
                    <a:pt x="142068" y="29195"/>
                  </a:lnTo>
                  <a:close/>
                  <a:moveTo>
                    <a:pt x="18113" y="37935"/>
                  </a:moveTo>
                  <a:lnTo>
                    <a:pt x="19014" y="41438"/>
                  </a:lnTo>
                  <a:lnTo>
                    <a:pt x="16879" y="41771"/>
                  </a:lnTo>
                  <a:lnTo>
                    <a:pt x="15578" y="40937"/>
                  </a:lnTo>
                  <a:lnTo>
                    <a:pt x="15578" y="38402"/>
                  </a:lnTo>
                  <a:lnTo>
                    <a:pt x="18146" y="38135"/>
                  </a:lnTo>
                  <a:lnTo>
                    <a:pt x="18113" y="37935"/>
                  </a:lnTo>
                  <a:close/>
                  <a:moveTo>
                    <a:pt x="37327" y="32998"/>
                  </a:moveTo>
                  <a:cubicBezTo>
                    <a:pt x="37660" y="33065"/>
                    <a:pt x="37994" y="33132"/>
                    <a:pt x="38327" y="33198"/>
                  </a:cubicBezTo>
                  <a:cubicBezTo>
                    <a:pt x="39295" y="33365"/>
                    <a:pt x="40362" y="33498"/>
                    <a:pt x="41463" y="33599"/>
                  </a:cubicBezTo>
                  <a:lnTo>
                    <a:pt x="42030" y="41838"/>
                  </a:lnTo>
                  <a:lnTo>
                    <a:pt x="37327" y="41838"/>
                  </a:lnTo>
                  <a:lnTo>
                    <a:pt x="37327" y="32998"/>
                  </a:lnTo>
                  <a:close/>
                  <a:moveTo>
                    <a:pt x="41863" y="33665"/>
                  </a:moveTo>
                  <a:cubicBezTo>
                    <a:pt x="43198" y="33765"/>
                    <a:pt x="44565" y="33865"/>
                    <a:pt x="45933" y="33899"/>
                  </a:cubicBezTo>
                  <a:lnTo>
                    <a:pt x="46733" y="38469"/>
                  </a:lnTo>
                  <a:lnTo>
                    <a:pt x="43364" y="41838"/>
                  </a:lnTo>
                  <a:lnTo>
                    <a:pt x="42464" y="41838"/>
                  </a:lnTo>
                  <a:lnTo>
                    <a:pt x="41863" y="33665"/>
                  </a:lnTo>
                  <a:close/>
                  <a:moveTo>
                    <a:pt x="46800" y="38969"/>
                  </a:moveTo>
                  <a:lnTo>
                    <a:pt x="47301" y="41838"/>
                  </a:lnTo>
                  <a:lnTo>
                    <a:pt x="43965" y="41838"/>
                  </a:lnTo>
                  <a:lnTo>
                    <a:pt x="46800" y="38969"/>
                  </a:lnTo>
                  <a:close/>
                  <a:moveTo>
                    <a:pt x="54439" y="33432"/>
                  </a:moveTo>
                  <a:lnTo>
                    <a:pt x="55373" y="34299"/>
                  </a:lnTo>
                  <a:cubicBezTo>
                    <a:pt x="54105" y="35500"/>
                    <a:pt x="54139" y="39770"/>
                    <a:pt x="54239" y="41838"/>
                  </a:cubicBezTo>
                  <a:lnTo>
                    <a:pt x="47734" y="41838"/>
                  </a:lnTo>
                  <a:lnTo>
                    <a:pt x="46367" y="33899"/>
                  </a:lnTo>
                  <a:lnTo>
                    <a:pt x="47601" y="33899"/>
                  </a:lnTo>
                  <a:cubicBezTo>
                    <a:pt x="50169" y="33899"/>
                    <a:pt x="52638" y="33765"/>
                    <a:pt x="54439" y="33432"/>
                  </a:cubicBezTo>
                  <a:close/>
                  <a:moveTo>
                    <a:pt x="55673" y="34599"/>
                  </a:moveTo>
                  <a:lnTo>
                    <a:pt x="63179" y="41604"/>
                  </a:lnTo>
                  <a:cubicBezTo>
                    <a:pt x="62945" y="41704"/>
                    <a:pt x="62778" y="41771"/>
                    <a:pt x="62645" y="41838"/>
                  </a:cubicBezTo>
                  <a:lnTo>
                    <a:pt x="54639" y="41838"/>
                  </a:lnTo>
                  <a:cubicBezTo>
                    <a:pt x="54539" y="39469"/>
                    <a:pt x="54606" y="35533"/>
                    <a:pt x="55673" y="34599"/>
                  </a:cubicBezTo>
                  <a:close/>
                  <a:moveTo>
                    <a:pt x="200443" y="23124"/>
                  </a:moveTo>
                  <a:lnTo>
                    <a:pt x="206247" y="34066"/>
                  </a:lnTo>
                  <a:lnTo>
                    <a:pt x="203345" y="35533"/>
                  </a:lnTo>
                  <a:lnTo>
                    <a:pt x="203312" y="35533"/>
                  </a:lnTo>
                  <a:cubicBezTo>
                    <a:pt x="203279" y="35567"/>
                    <a:pt x="203245" y="35567"/>
                    <a:pt x="203212" y="35600"/>
                  </a:cubicBezTo>
                  <a:lnTo>
                    <a:pt x="190636" y="42105"/>
                  </a:lnTo>
                  <a:lnTo>
                    <a:pt x="188601" y="34199"/>
                  </a:lnTo>
                  <a:lnTo>
                    <a:pt x="194105" y="28128"/>
                  </a:lnTo>
                  <a:lnTo>
                    <a:pt x="200443" y="23124"/>
                  </a:lnTo>
                  <a:close/>
                  <a:moveTo>
                    <a:pt x="203245" y="36067"/>
                  </a:moveTo>
                  <a:lnTo>
                    <a:pt x="205047" y="42238"/>
                  </a:lnTo>
                  <a:lnTo>
                    <a:pt x="197808" y="42338"/>
                  </a:lnTo>
                  <a:lnTo>
                    <a:pt x="197741" y="42271"/>
                  </a:lnTo>
                  <a:cubicBezTo>
                    <a:pt x="197700" y="42230"/>
                    <a:pt x="197633" y="42202"/>
                    <a:pt x="197565" y="42202"/>
                  </a:cubicBezTo>
                  <a:cubicBezTo>
                    <a:pt x="197522" y="42202"/>
                    <a:pt x="197479" y="42213"/>
                    <a:pt x="197441" y="42238"/>
                  </a:cubicBezTo>
                  <a:cubicBezTo>
                    <a:pt x="197408" y="42271"/>
                    <a:pt x="197408" y="42305"/>
                    <a:pt x="197374" y="42338"/>
                  </a:cubicBezTo>
                  <a:lnTo>
                    <a:pt x="190903" y="42438"/>
                  </a:lnTo>
                  <a:lnTo>
                    <a:pt x="203245" y="36067"/>
                  </a:lnTo>
                  <a:close/>
                  <a:moveTo>
                    <a:pt x="138499" y="28895"/>
                  </a:moveTo>
                  <a:lnTo>
                    <a:pt x="141601" y="29162"/>
                  </a:lnTo>
                  <a:lnTo>
                    <a:pt x="146605" y="41604"/>
                  </a:lnTo>
                  <a:lnTo>
                    <a:pt x="142569" y="42939"/>
                  </a:lnTo>
                  <a:lnTo>
                    <a:pt x="138499" y="28895"/>
                  </a:lnTo>
                  <a:close/>
                  <a:moveTo>
                    <a:pt x="67676" y="42679"/>
                  </a:moveTo>
                  <a:cubicBezTo>
                    <a:pt x="67820" y="42679"/>
                    <a:pt x="67957" y="42687"/>
                    <a:pt x="68082" y="42705"/>
                  </a:cubicBezTo>
                  <a:lnTo>
                    <a:pt x="66814" y="44440"/>
                  </a:lnTo>
                  <a:lnTo>
                    <a:pt x="65347" y="43072"/>
                  </a:lnTo>
                  <a:cubicBezTo>
                    <a:pt x="66168" y="42853"/>
                    <a:pt x="67012" y="42679"/>
                    <a:pt x="67676" y="42679"/>
                  </a:cubicBezTo>
                  <a:close/>
                  <a:moveTo>
                    <a:pt x="162349" y="38102"/>
                  </a:moveTo>
                  <a:lnTo>
                    <a:pt x="159381" y="42672"/>
                  </a:lnTo>
                  <a:lnTo>
                    <a:pt x="148439" y="45107"/>
                  </a:lnTo>
                  <a:lnTo>
                    <a:pt x="147138" y="41871"/>
                  </a:lnTo>
                  <a:lnTo>
                    <a:pt x="150407" y="40770"/>
                  </a:lnTo>
                  <a:lnTo>
                    <a:pt x="159381" y="38102"/>
                  </a:lnTo>
                  <a:close/>
                  <a:moveTo>
                    <a:pt x="185299" y="29062"/>
                  </a:moveTo>
                  <a:lnTo>
                    <a:pt x="188201" y="34232"/>
                  </a:lnTo>
                  <a:lnTo>
                    <a:pt x="190269" y="42438"/>
                  </a:lnTo>
                  <a:lnTo>
                    <a:pt x="172557" y="42672"/>
                  </a:lnTo>
                  <a:lnTo>
                    <a:pt x="165385" y="45107"/>
                  </a:lnTo>
                  <a:lnTo>
                    <a:pt x="163550" y="42405"/>
                  </a:lnTo>
                  <a:lnTo>
                    <a:pt x="169354" y="35100"/>
                  </a:lnTo>
                  <a:lnTo>
                    <a:pt x="173891" y="39736"/>
                  </a:lnTo>
                  <a:cubicBezTo>
                    <a:pt x="173924" y="39770"/>
                    <a:pt x="173958" y="39803"/>
                    <a:pt x="174024" y="39803"/>
                  </a:cubicBezTo>
                  <a:cubicBezTo>
                    <a:pt x="174091" y="39803"/>
                    <a:pt x="174124" y="39770"/>
                    <a:pt x="174158" y="39736"/>
                  </a:cubicBezTo>
                  <a:lnTo>
                    <a:pt x="178427" y="35567"/>
                  </a:lnTo>
                  <a:lnTo>
                    <a:pt x="181763" y="34032"/>
                  </a:lnTo>
                  <a:cubicBezTo>
                    <a:pt x="181797" y="33999"/>
                    <a:pt x="181797" y="33999"/>
                    <a:pt x="181830" y="33965"/>
                  </a:cubicBezTo>
                  <a:lnTo>
                    <a:pt x="185299" y="29062"/>
                  </a:lnTo>
                  <a:close/>
                  <a:moveTo>
                    <a:pt x="18246" y="28261"/>
                  </a:moveTo>
                  <a:cubicBezTo>
                    <a:pt x="19614" y="28495"/>
                    <a:pt x="21048" y="28662"/>
                    <a:pt x="22616" y="28795"/>
                  </a:cubicBezTo>
                  <a:lnTo>
                    <a:pt x="22616" y="32364"/>
                  </a:lnTo>
                  <a:lnTo>
                    <a:pt x="24618" y="33031"/>
                  </a:lnTo>
                  <a:lnTo>
                    <a:pt x="25752" y="39002"/>
                  </a:lnTo>
                  <a:lnTo>
                    <a:pt x="25185" y="45574"/>
                  </a:lnTo>
                  <a:lnTo>
                    <a:pt x="20448" y="45274"/>
                  </a:lnTo>
                  <a:lnTo>
                    <a:pt x="18347" y="37068"/>
                  </a:lnTo>
                  <a:lnTo>
                    <a:pt x="17913" y="32898"/>
                  </a:lnTo>
                  <a:lnTo>
                    <a:pt x="18246" y="28261"/>
                  </a:lnTo>
                  <a:close/>
                  <a:moveTo>
                    <a:pt x="6905" y="40870"/>
                  </a:moveTo>
                  <a:lnTo>
                    <a:pt x="7706" y="41604"/>
                  </a:lnTo>
                  <a:lnTo>
                    <a:pt x="6071" y="44840"/>
                  </a:lnTo>
                  <a:lnTo>
                    <a:pt x="6004" y="45607"/>
                  </a:lnTo>
                  <a:lnTo>
                    <a:pt x="4503" y="44606"/>
                  </a:lnTo>
                  <a:lnTo>
                    <a:pt x="6905" y="40870"/>
                  </a:lnTo>
                  <a:close/>
                  <a:moveTo>
                    <a:pt x="131060" y="11149"/>
                  </a:moveTo>
                  <a:lnTo>
                    <a:pt x="133696" y="13818"/>
                  </a:lnTo>
                  <a:lnTo>
                    <a:pt x="142168" y="43072"/>
                  </a:lnTo>
                  <a:lnTo>
                    <a:pt x="134062" y="45774"/>
                  </a:lnTo>
                  <a:lnTo>
                    <a:pt x="130727" y="31831"/>
                  </a:lnTo>
                  <a:lnTo>
                    <a:pt x="122688" y="18888"/>
                  </a:lnTo>
                  <a:lnTo>
                    <a:pt x="131060" y="11149"/>
                  </a:lnTo>
                  <a:close/>
                  <a:moveTo>
                    <a:pt x="188401" y="42872"/>
                  </a:moveTo>
                  <a:lnTo>
                    <a:pt x="181129" y="46141"/>
                  </a:lnTo>
                  <a:lnTo>
                    <a:pt x="167887" y="45807"/>
                  </a:lnTo>
                  <a:lnTo>
                    <a:pt x="167520" y="44807"/>
                  </a:lnTo>
                  <a:lnTo>
                    <a:pt x="172623" y="43072"/>
                  </a:lnTo>
                  <a:lnTo>
                    <a:pt x="188401" y="42872"/>
                  </a:lnTo>
                  <a:close/>
                  <a:moveTo>
                    <a:pt x="146738" y="42005"/>
                  </a:moveTo>
                  <a:lnTo>
                    <a:pt x="148039" y="45174"/>
                  </a:lnTo>
                  <a:lnTo>
                    <a:pt x="143636" y="46141"/>
                  </a:lnTo>
                  <a:lnTo>
                    <a:pt x="143503" y="46208"/>
                  </a:lnTo>
                  <a:lnTo>
                    <a:pt x="142669" y="43339"/>
                  </a:lnTo>
                  <a:lnTo>
                    <a:pt x="146738" y="42005"/>
                  </a:lnTo>
                  <a:close/>
                  <a:moveTo>
                    <a:pt x="28254" y="39903"/>
                  </a:moveTo>
                  <a:lnTo>
                    <a:pt x="34158" y="42138"/>
                  </a:lnTo>
                  <a:lnTo>
                    <a:pt x="34158" y="46908"/>
                  </a:lnTo>
                  <a:lnTo>
                    <a:pt x="31923" y="46007"/>
                  </a:lnTo>
                  <a:lnTo>
                    <a:pt x="25585" y="45607"/>
                  </a:lnTo>
                  <a:lnTo>
                    <a:pt x="26085" y="39903"/>
                  </a:lnTo>
                  <a:close/>
                  <a:moveTo>
                    <a:pt x="163283" y="42772"/>
                  </a:moveTo>
                  <a:lnTo>
                    <a:pt x="164985" y="45240"/>
                  </a:lnTo>
                  <a:lnTo>
                    <a:pt x="159981" y="46941"/>
                  </a:lnTo>
                  <a:lnTo>
                    <a:pt x="159981" y="46941"/>
                  </a:lnTo>
                  <a:lnTo>
                    <a:pt x="163283" y="42772"/>
                  </a:lnTo>
                  <a:close/>
                  <a:moveTo>
                    <a:pt x="68516" y="42805"/>
                  </a:moveTo>
                  <a:cubicBezTo>
                    <a:pt x="68516" y="42805"/>
                    <a:pt x="68516" y="42805"/>
                    <a:pt x="68549" y="42839"/>
                  </a:cubicBezTo>
                  <a:cubicBezTo>
                    <a:pt x="68682" y="42905"/>
                    <a:pt x="68749" y="42972"/>
                    <a:pt x="68783" y="43139"/>
                  </a:cubicBezTo>
                  <a:cubicBezTo>
                    <a:pt x="68849" y="43372"/>
                    <a:pt x="68916" y="43672"/>
                    <a:pt x="68983" y="44006"/>
                  </a:cubicBezTo>
                  <a:cubicBezTo>
                    <a:pt x="69216" y="44940"/>
                    <a:pt x="69483" y="46141"/>
                    <a:pt x="69883" y="47342"/>
                  </a:cubicBezTo>
                  <a:lnTo>
                    <a:pt x="67115" y="44740"/>
                  </a:lnTo>
                  <a:lnTo>
                    <a:pt x="68516" y="42805"/>
                  </a:lnTo>
                  <a:close/>
                  <a:moveTo>
                    <a:pt x="208382" y="42638"/>
                  </a:moveTo>
                  <a:lnTo>
                    <a:pt x="202311" y="48276"/>
                  </a:lnTo>
                  <a:lnTo>
                    <a:pt x="198108" y="42772"/>
                  </a:lnTo>
                  <a:lnTo>
                    <a:pt x="205313" y="42672"/>
                  </a:lnTo>
                  <a:lnTo>
                    <a:pt x="208382" y="42638"/>
                  </a:lnTo>
                  <a:close/>
                  <a:moveTo>
                    <a:pt x="122354" y="19188"/>
                  </a:moveTo>
                  <a:lnTo>
                    <a:pt x="130326" y="31964"/>
                  </a:lnTo>
                  <a:lnTo>
                    <a:pt x="133629" y="45874"/>
                  </a:lnTo>
                  <a:lnTo>
                    <a:pt x="121020" y="48509"/>
                  </a:lnTo>
                  <a:lnTo>
                    <a:pt x="118818" y="44406"/>
                  </a:lnTo>
                  <a:cubicBezTo>
                    <a:pt x="118785" y="44340"/>
                    <a:pt x="118718" y="44306"/>
                    <a:pt x="118685" y="44306"/>
                  </a:cubicBezTo>
                  <a:lnTo>
                    <a:pt x="114382" y="43439"/>
                  </a:lnTo>
                  <a:lnTo>
                    <a:pt x="114882" y="28995"/>
                  </a:lnTo>
                  <a:cubicBezTo>
                    <a:pt x="115549" y="28028"/>
                    <a:pt x="115849" y="26794"/>
                    <a:pt x="115816" y="25193"/>
                  </a:cubicBezTo>
                  <a:lnTo>
                    <a:pt x="122354" y="19188"/>
                  </a:lnTo>
                  <a:close/>
                  <a:moveTo>
                    <a:pt x="9907" y="36768"/>
                  </a:moveTo>
                  <a:lnTo>
                    <a:pt x="12442" y="38736"/>
                  </a:lnTo>
                  <a:lnTo>
                    <a:pt x="15144" y="38469"/>
                  </a:lnTo>
                  <a:lnTo>
                    <a:pt x="15144" y="41171"/>
                  </a:lnTo>
                  <a:lnTo>
                    <a:pt x="16812" y="42205"/>
                  </a:lnTo>
                  <a:lnTo>
                    <a:pt x="19147" y="41838"/>
                  </a:lnTo>
                  <a:lnTo>
                    <a:pt x="20081" y="45474"/>
                  </a:lnTo>
                  <a:lnTo>
                    <a:pt x="18880" y="49076"/>
                  </a:lnTo>
                  <a:lnTo>
                    <a:pt x="14077" y="46775"/>
                  </a:lnTo>
                  <a:lnTo>
                    <a:pt x="7038" y="40437"/>
                  </a:lnTo>
                  <a:lnTo>
                    <a:pt x="6972" y="40337"/>
                  </a:lnTo>
                  <a:lnTo>
                    <a:pt x="6538" y="39670"/>
                  </a:lnTo>
                  <a:lnTo>
                    <a:pt x="8273" y="38702"/>
                  </a:lnTo>
                  <a:lnTo>
                    <a:pt x="9907" y="36768"/>
                  </a:lnTo>
                  <a:close/>
                  <a:moveTo>
                    <a:pt x="142268" y="43472"/>
                  </a:moveTo>
                  <a:lnTo>
                    <a:pt x="143102" y="46341"/>
                  </a:lnTo>
                  <a:lnTo>
                    <a:pt x="135664" y="49076"/>
                  </a:lnTo>
                  <a:lnTo>
                    <a:pt x="134196" y="46141"/>
                  </a:lnTo>
                  <a:lnTo>
                    <a:pt x="142268" y="43472"/>
                  </a:lnTo>
                  <a:close/>
                  <a:moveTo>
                    <a:pt x="114382" y="43839"/>
                  </a:moveTo>
                  <a:lnTo>
                    <a:pt x="118485" y="44707"/>
                  </a:lnTo>
                  <a:lnTo>
                    <a:pt x="120586" y="48609"/>
                  </a:lnTo>
                  <a:lnTo>
                    <a:pt x="116483" y="49477"/>
                  </a:lnTo>
                  <a:lnTo>
                    <a:pt x="116884" y="47509"/>
                  </a:lnTo>
                  <a:lnTo>
                    <a:pt x="114382" y="44139"/>
                  </a:lnTo>
                  <a:lnTo>
                    <a:pt x="114382" y="43839"/>
                  </a:lnTo>
                  <a:close/>
                  <a:moveTo>
                    <a:pt x="14611" y="47475"/>
                  </a:moveTo>
                  <a:lnTo>
                    <a:pt x="15578" y="47942"/>
                  </a:lnTo>
                  <a:lnTo>
                    <a:pt x="14544" y="49710"/>
                  </a:lnTo>
                  <a:lnTo>
                    <a:pt x="13310" y="48876"/>
                  </a:lnTo>
                  <a:lnTo>
                    <a:pt x="14611" y="47475"/>
                  </a:lnTo>
                  <a:close/>
                  <a:moveTo>
                    <a:pt x="64880" y="43205"/>
                  </a:moveTo>
                  <a:lnTo>
                    <a:pt x="66548" y="44807"/>
                  </a:lnTo>
                  <a:lnTo>
                    <a:pt x="62745" y="50044"/>
                  </a:lnTo>
                  <a:lnTo>
                    <a:pt x="61544" y="50044"/>
                  </a:lnTo>
                  <a:cubicBezTo>
                    <a:pt x="60643" y="49377"/>
                    <a:pt x="59543" y="46041"/>
                    <a:pt x="58976" y="43906"/>
                  </a:cubicBezTo>
                  <a:lnTo>
                    <a:pt x="62845" y="43906"/>
                  </a:lnTo>
                  <a:cubicBezTo>
                    <a:pt x="62978" y="43906"/>
                    <a:pt x="63145" y="43873"/>
                    <a:pt x="63279" y="43839"/>
                  </a:cubicBezTo>
                  <a:cubicBezTo>
                    <a:pt x="63746" y="43606"/>
                    <a:pt x="64313" y="43406"/>
                    <a:pt x="64880" y="43205"/>
                  </a:cubicBezTo>
                  <a:close/>
                  <a:moveTo>
                    <a:pt x="133796" y="46274"/>
                  </a:moveTo>
                  <a:lnTo>
                    <a:pt x="135297" y="49243"/>
                  </a:lnTo>
                  <a:lnTo>
                    <a:pt x="132028" y="50411"/>
                  </a:lnTo>
                  <a:lnTo>
                    <a:pt x="130093" y="47042"/>
                  </a:lnTo>
                  <a:lnTo>
                    <a:pt x="133796" y="46274"/>
                  </a:lnTo>
                  <a:close/>
                  <a:moveTo>
                    <a:pt x="13009" y="49176"/>
                  </a:moveTo>
                  <a:lnTo>
                    <a:pt x="14344" y="50077"/>
                  </a:lnTo>
                  <a:lnTo>
                    <a:pt x="13943" y="50778"/>
                  </a:lnTo>
                  <a:lnTo>
                    <a:pt x="12476" y="49710"/>
                  </a:lnTo>
                  <a:lnTo>
                    <a:pt x="13009" y="49176"/>
                  </a:lnTo>
                  <a:close/>
                  <a:moveTo>
                    <a:pt x="20448" y="45674"/>
                  </a:moveTo>
                  <a:lnTo>
                    <a:pt x="25118" y="45974"/>
                  </a:lnTo>
                  <a:lnTo>
                    <a:pt x="23383" y="51245"/>
                  </a:lnTo>
                  <a:lnTo>
                    <a:pt x="23150" y="51144"/>
                  </a:lnTo>
                  <a:lnTo>
                    <a:pt x="19281" y="49276"/>
                  </a:lnTo>
                  <a:lnTo>
                    <a:pt x="20448" y="45674"/>
                  </a:lnTo>
                  <a:close/>
                  <a:moveTo>
                    <a:pt x="15945" y="48109"/>
                  </a:moveTo>
                  <a:lnTo>
                    <a:pt x="17779" y="49010"/>
                  </a:lnTo>
                  <a:lnTo>
                    <a:pt x="16912" y="51311"/>
                  </a:lnTo>
                  <a:lnTo>
                    <a:pt x="14911" y="49944"/>
                  </a:lnTo>
                  <a:lnTo>
                    <a:pt x="15945" y="48109"/>
                  </a:lnTo>
                  <a:close/>
                  <a:moveTo>
                    <a:pt x="76027" y="40632"/>
                  </a:moveTo>
                  <a:cubicBezTo>
                    <a:pt x="76289" y="40632"/>
                    <a:pt x="76514" y="40686"/>
                    <a:pt x="76688" y="40804"/>
                  </a:cubicBezTo>
                  <a:cubicBezTo>
                    <a:pt x="77022" y="41037"/>
                    <a:pt x="77389" y="41871"/>
                    <a:pt x="77522" y="43472"/>
                  </a:cubicBezTo>
                  <a:cubicBezTo>
                    <a:pt x="77722" y="46374"/>
                    <a:pt x="76888" y="50044"/>
                    <a:pt x="76021" y="51378"/>
                  </a:cubicBezTo>
                  <a:cubicBezTo>
                    <a:pt x="72685" y="50778"/>
                    <a:pt x="71651" y="46274"/>
                    <a:pt x="71017" y="43539"/>
                  </a:cubicBezTo>
                  <a:cubicBezTo>
                    <a:pt x="70984" y="43439"/>
                    <a:pt x="70984" y="43339"/>
                    <a:pt x="70951" y="43239"/>
                  </a:cubicBezTo>
                  <a:cubicBezTo>
                    <a:pt x="72531" y="41935"/>
                    <a:pt x="74735" y="40632"/>
                    <a:pt x="76027" y="40632"/>
                  </a:cubicBezTo>
                  <a:close/>
                  <a:moveTo>
                    <a:pt x="31923" y="46441"/>
                  </a:moveTo>
                  <a:lnTo>
                    <a:pt x="34058" y="47342"/>
                  </a:lnTo>
                  <a:lnTo>
                    <a:pt x="31423" y="51745"/>
                  </a:lnTo>
                  <a:lnTo>
                    <a:pt x="30222" y="51645"/>
                  </a:lnTo>
                  <a:lnTo>
                    <a:pt x="30222" y="49010"/>
                  </a:lnTo>
                  <a:lnTo>
                    <a:pt x="31923" y="46441"/>
                  </a:lnTo>
                  <a:close/>
                  <a:moveTo>
                    <a:pt x="25051" y="33065"/>
                  </a:moveTo>
                  <a:lnTo>
                    <a:pt x="35259" y="33498"/>
                  </a:lnTo>
                  <a:lnTo>
                    <a:pt x="35259" y="42872"/>
                  </a:lnTo>
                  <a:cubicBezTo>
                    <a:pt x="35259" y="43306"/>
                    <a:pt x="35525" y="43672"/>
                    <a:pt x="35926" y="43839"/>
                  </a:cubicBezTo>
                  <a:lnTo>
                    <a:pt x="35192" y="47775"/>
                  </a:lnTo>
                  <a:lnTo>
                    <a:pt x="32824" y="51878"/>
                  </a:lnTo>
                  <a:lnTo>
                    <a:pt x="31890" y="51812"/>
                  </a:lnTo>
                  <a:lnTo>
                    <a:pt x="34558" y="47275"/>
                  </a:lnTo>
                  <a:lnTo>
                    <a:pt x="34558" y="41871"/>
                  </a:lnTo>
                  <a:lnTo>
                    <a:pt x="28354" y="39503"/>
                  </a:lnTo>
                  <a:lnTo>
                    <a:pt x="26119" y="39503"/>
                  </a:lnTo>
                  <a:lnTo>
                    <a:pt x="26152" y="39002"/>
                  </a:lnTo>
                  <a:lnTo>
                    <a:pt x="25051" y="33065"/>
                  </a:lnTo>
                  <a:close/>
                  <a:moveTo>
                    <a:pt x="181830" y="18755"/>
                  </a:moveTo>
                  <a:lnTo>
                    <a:pt x="159247" y="47175"/>
                  </a:lnTo>
                  <a:lnTo>
                    <a:pt x="145170" y="51945"/>
                  </a:lnTo>
                  <a:lnTo>
                    <a:pt x="143603" y="46608"/>
                  </a:lnTo>
                  <a:lnTo>
                    <a:pt x="143769" y="46541"/>
                  </a:lnTo>
                  <a:lnTo>
                    <a:pt x="159581" y="43072"/>
                  </a:lnTo>
                  <a:cubicBezTo>
                    <a:pt x="159614" y="43072"/>
                    <a:pt x="159681" y="43039"/>
                    <a:pt x="159714" y="42972"/>
                  </a:cubicBezTo>
                  <a:lnTo>
                    <a:pt x="170922" y="25626"/>
                  </a:lnTo>
                  <a:lnTo>
                    <a:pt x="173024" y="27594"/>
                  </a:lnTo>
                  <a:cubicBezTo>
                    <a:pt x="173057" y="27628"/>
                    <a:pt x="173090" y="27628"/>
                    <a:pt x="173157" y="27628"/>
                  </a:cubicBezTo>
                  <a:cubicBezTo>
                    <a:pt x="173224" y="27628"/>
                    <a:pt x="173257" y="27628"/>
                    <a:pt x="173290" y="27594"/>
                  </a:cubicBezTo>
                  <a:cubicBezTo>
                    <a:pt x="173391" y="27494"/>
                    <a:pt x="173391" y="27361"/>
                    <a:pt x="173290" y="27294"/>
                  </a:cubicBezTo>
                  <a:lnTo>
                    <a:pt x="171156" y="25259"/>
                  </a:lnTo>
                  <a:lnTo>
                    <a:pt x="174058" y="20756"/>
                  </a:lnTo>
                  <a:lnTo>
                    <a:pt x="181830" y="18755"/>
                  </a:lnTo>
                  <a:close/>
                  <a:moveTo>
                    <a:pt x="4270" y="44940"/>
                  </a:moveTo>
                  <a:lnTo>
                    <a:pt x="5938" y="46074"/>
                  </a:lnTo>
                  <a:lnTo>
                    <a:pt x="5371" y="52012"/>
                  </a:lnTo>
                  <a:lnTo>
                    <a:pt x="1968" y="48543"/>
                  </a:lnTo>
                  <a:lnTo>
                    <a:pt x="4270" y="44940"/>
                  </a:lnTo>
                  <a:close/>
                  <a:moveTo>
                    <a:pt x="36293" y="48076"/>
                  </a:moveTo>
                  <a:lnTo>
                    <a:pt x="36693" y="52245"/>
                  </a:lnTo>
                  <a:lnTo>
                    <a:pt x="36693" y="52245"/>
                  </a:lnTo>
                  <a:lnTo>
                    <a:pt x="33257" y="51912"/>
                  </a:lnTo>
                  <a:lnTo>
                    <a:pt x="35525" y="48076"/>
                  </a:lnTo>
                  <a:close/>
                  <a:moveTo>
                    <a:pt x="66881" y="45073"/>
                  </a:moveTo>
                  <a:lnTo>
                    <a:pt x="70217" y="48209"/>
                  </a:lnTo>
                  <a:cubicBezTo>
                    <a:pt x="70684" y="49377"/>
                    <a:pt x="71284" y="50511"/>
                    <a:pt x="72118" y="51445"/>
                  </a:cubicBezTo>
                  <a:lnTo>
                    <a:pt x="70984" y="52312"/>
                  </a:lnTo>
                  <a:lnTo>
                    <a:pt x="65080" y="47509"/>
                  </a:lnTo>
                  <a:lnTo>
                    <a:pt x="66881" y="45073"/>
                  </a:lnTo>
                  <a:close/>
                  <a:moveTo>
                    <a:pt x="43198" y="43906"/>
                  </a:moveTo>
                  <a:lnTo>
                    <a:pt x="43031" y="49176"/>
                  </a:lnTo>
                  <a:lnTo>
                    <a:pt x="38327" y="49176"/>
                  </a:lnTo>
                  <a:lnTo>
                    <a:pt x="37860" y="52345"/>
                  </a:lnTo>
                  <a:lnTo>
                    <a:pt x="37127" y="52279"/>
                  </a:lnTo>
                  <a:lnTo>
                    <a:pt x="36693" y="48076"/>
                  </a:lnTo>
                  <a:lnTo>
                    <a:pt x="37560" y="48076"/>
                  </a:lnTo>
                  <a:lnTo>
                    <a:pt x="37560" y="47642"/>
                  </a:lnTo>
                  <a:lnTo>
                    <a:pt x="35626" y="47642"/>
                  </a:lnTo>
                  <a:lnTo>
                    <a:pt x="36326" y="43906"/>
                  </a:lnTo>
                  <a:close/>
                  <a:moveTo>
                    <a:pt x="14677" y="50311"/>
                  </a:moveTo>
                  <a:lnTo>
                    <a:pt x="16745" y="51712"/>
                  </a:lnTo>
                  <a:lnTo>
                    <a:pt x="16412" y="52612"/>
                  </a:lnTo>
                  <a:lnTo>
                    <a:pt x="14277" y="51011"/>
                  </a:lnTo>
                  <a:lnTo>
                    <a:pt x="14677" y="50311"/>
                  </a:lnTo>
                  <a:close/>
                  <a:moveTo>
                    <a:pt x="25552" y="46007"/>
                  </a:moveTo>
                  <a:lnTo>
                    <a:pt x="31456" y="46374"/>
                  </a:lnTo>
                  <a:lnTo>
                    <a:pt x="29821" y="48876"/>
                  </a:lnTo>
                  <a:lnTo>
                    <a:pt x="29821" y="51611"/>
                  </a:lnTo>
                  <a:lnTo>
                    <a:pt x="27586" y="51411"/>
                  </a:lnTo>
                  <a:lnTo>
                    <a:pt x="26586" y="52746"/>
                  </a:lnTo>
                  <a:lnTo>
                    <a:pt x="23784" y="51445"/>
                  </a:lnTo>
                  <a:lnTo>
                    <a:pt x="25552" y="46108"/>
                  </a:lnTo>
                  <a:lnTo>
                    <a:pt x="25552" y="46007"/>
                  </a:lnTo>
                  <a:close/>
                  <a:moveTo>
                    <a:pt x="43031" y="49577"/>
                  </a:moveTo>
                  <a:lnTo>
                    <a:pt x="42931" y="52779"/>
                  </a:lnTo>
                  <a:lnTo>
                    <a:pt x="38261" y="52379"/>
                  </a:lnTo>
                  <a:lnTo>
                    <a:pt x="38694" y="49577"/>
                  </a:lnTo>
                  <a:close/>
                  <a:moveTo>
                    <a:pt x="49736" y="43906"/>
                  </a:moveTo>
                  <a:lnTo>
                    <a:pt x="50103" y="54180"/>
                  </a:lnTo>
                  <a:lnTo>
                    <a:pt x="43331" y="52846"/>
                  </a:lnTo>
                  <a:lnTo>
                    <a:pt x="43631" y="43906"/>
                  </a:lnTo>
                  <a:close/>
                  <a:moveTo>
                    <a:pt x="8039" y="41905"/>
                  </a:moveTo>
                  <a:lnTo>
                    <a:pt x="13843" y="47108"/>
                  </a:lnTo>
                  <a:lnTo>
                    <a:pt x="14210" y="47275"/>
                  </a:lnTo>
                  <a:lnTo>
                    <a:pt x="7572" y="54247"/>
                  </a:lnTo>
                  <a:lnTo>
                    <a:pt x="5838" y="52479"/>
                  </a:lnTo>
                  <a:lnTo>
                    <a:pt x="7505" y="51111"/>
                  </a:lnTo>
                  <a:lnTo>
                    <a:pt x="7239" y="50811"/>
                  </a:lnTo>
                  <a:lnTo>
                    <a:pt x="5804" y="51978"/>
                  </a:lnTo>
                  <a:lnTo>
                    <a:pt x="6471" y="45007"/>
                  </a:lnTo>
                  <a:lnTo>
                    <a:pt x="8039" y="41905"/>
                  </a:lnTo>
                  <a:close/>
                  <a:moveTo>
                    <a:pt x="58542" y="43906"/>
                  </a:moveTo>
                  <a:cubicBezTo>
                    <a:pt x="59009" y="45674"/>
                    <a:pt x="60110" y="49276"/>
                    <a:pt x="61144" y="50277"/>
                  </a:cubicBezTo>
                  <a:lnTo>
                    <a:pt x="57608" y="54313"/>
                  </a:lnTo>
                  <a:lnTo>
                    <a:pt x="57608" y="54247"/>
                  </a:lnTo>
                  <a:lnTo>
                    <a:pt x="50536" y="54213"/>
                  </a:lnTo>
                  <a:lnTo>
                    <a:pt x="50169" y="43906"/>
                  </a:lnTo>
                  <a:close/>
                  <a:moveTo>
                    <a:pt x="129693" y="47142"/>
                  </a:moveTo>
                  <a:lnTo>
                    <a:pt x="131661" y="50577"/>
                  </a:lnTo>
                  <a:lnTo>
                    <a:pt x="121320" y="54380"/>
                  </a:lnTo>
                  <a:lnTo>
                    <a:pt x="119385" y="54380"/>
                  </a:lnTo>
                  <a:lnTo>
                    <a:pt x="116583" y="49877"/>
                  </a:lnTo>
                  <a:lnTo>
                    <a:pt x="129693" y="47142"/>
                  </a:lnTo>
                  <a:close/>
                  <a:moveTo>
                    <a:pt x="18146" y="49176"/>
                  </a:moveTo>
                  <a:lnTo>
                    <a:pt x="22516" y="51311"/>
                  </a:lnTo>
                  <a:lnTo>
                    <a:pt x="20315" y="55448"/>
                  </a:lnTo>
                  <a:lnTo>
                    <a:pt x="16779" y="52846"/>
                  </a:lnTo>
                  <a:lnTo>
                    <a:pt x="18146" y="49176"/>
                  </a:lnTo>
                  <a:close/>
                  <a:moveTo>
                    <a:pt x="143236" y="46741"/>
                  </a:moveTo>
                  <a:lnTo>
                    <a:pt x="144770" y="52078"/>
                  </a:lnTo>
                  <a:lnTo>
                    <a:pt x="134596" y="55514"/>
                  </a:lnTo>
                  <a:lnTo>
                    <a:pt x="132228" y="50811"/>
                  </a:lnTo>
                  <a:lnTo>
                    <a:pt x="135463" y="49610"/>
                  </a:lnTo>
                  <a:lnTo>
                    <a:pt x="136598" y="51845"/>
                  </a:lnTo>
                  <a:lnTo>
                    <a:pt x="139333" y="51845"/>
                  </a:lnTo>
                  <a:lnTo>
                    <a:pt x="139333" y="51445"/>
                  </a:lnTo>
                  <a:lnTo>
                    <a:pt x="136864" y="51445"/>
                  </a:lnTo>
                  <a:lnTo>
                    <a:pt x="135864" y="49477"/>
                  </a:lnTo>
                  <a:lnTo>
                    <a:pt x="143236" y="46741"/>
                  </a:lnTo>
                  <a:close/>
                  <a:moveTo>
                    <a:pt x="64846" y="47875"/>
                  </a:moveTo>
                  <a:lnTo>
                    <a:pt x="70651" y="52545"/>
                  </a:lnTo>
                  <a:lnTo>
                    <a:pt x="65247" y="56615"/>
                  </a:lnTo>
                  <a:lnTo>
                    <a:pt x="63445" y="56015"/>
                  </a:lnTo>
                  <a:cubicBezTo>
                    <a:pt x="63846" y="53913"/>
                    <a:pt x="63245" y="51678"/>
                    <a:pt x="62044" y="50477"/>
                  </a:cubicBezTo>
                  <a:lnTo>
                    <a:pt x="62945" y="50477"/>
                  </a:lnTo>
                  <a:lnTo>
                    <a:pt x="64846" y="47875"/>
                  </a:lnTo>
                  <a:close/>
                  <a:moveTo>
                    <a:pt x="22883" y="51478"/>
                  </a:moveTo>
                  <a:lnTo>
                    <a:pt x="23383" y="51712"/>
                  </a:lnTo>
                  <a:lnTo>
                    <a:pt x="23417" y="51745"/>
                  </a:lnTo>
                  <a:lnTo>
                    <a:pt x="23650" y="51845"/>
                  </a:lnTo>
                  <a:lnTo>
                    <a:pt x="26319" y="53113"/>
                  </a:lnTo>
                  <a:lnTo>
                    <a:pt x="23584" y="57115"/>
                  </a:lnTo>
                  <a:lnTo>
                    <a:pt x="20682" y="55681"/>
                  </a:lnTo>
                  <a:lnTo>
                    <a:pt x="22883" y="51478"/>
                  </a:lnTo>
                  <a:close/>
                  <a:moveTo>
                    <a:pt x="194539" y="53680"/>
                  </a:moveTo>
                  <a:lnTo>
                    <a:pt x="196073" y="54080"/>
                  </a:lnTo>
                  <a:lnTo>
                    <a:pt x="192704" y="57215"/>
                  </a:lnTo>
                  <a:lnTo>
                    <a:pt x="190836" y="55181"/>
                  </a:lnTo>
                  <a:lnTo>
                    <a:pt x="194539" y="53680"/>
                  </a:lnTo>
                  <a:close/>
                  <a:moveTo>
                    <a:pt x="17779" y="54113"/>
                  </a:moveTo>
                  <a:lnTo>
                    <a:pt x="20148" y="55848"/>
                  </a:lnTo>
                  <a:lnTo>
                    <a:pt x="19347" y="57349"/>
                  </a:lnTo>
                  <a:lnTo>
                    <a:pt x="16779" y="55714"/>
                  </a:lnTo>
                  <a:lnTo>
                    <a:pt x="17779" y="54113"/>
                  </a:lnTo>
                  <a:close/>
                  <a:moveTo>
                    <a:pt x="51137" y="54614"/>
                  </a:moveTo>
                  <a:lnTo>
                    <a:pt x="57308" y="54680"/>
                  </a:lnTo>
                  <a:lnTo>
                    <a:pt x="56907" y="55081"/>
                  </a:lnTo>
                  <a:lnTo>
                    <a:pt x="56073" y="57449"/>
                  </a:lnTo>
                  <a:lnTo>
                    <a:pt x="51137" y="54614"/>
                  </a:lnTo>
                  <a:close/>
                  <a:moveTo>
                    <a:pt x="33024" y="52312"/>
                  </a:moveTo>
                  <a:lnTo>
                    <a:pt x="35225" y="52512"/>
                  </a:lnTo>
                  <a:lnTo>
                    <a:pt x="35659" y="54880"/>
                  </a:lnTo>
                  <a:lnTo>
                    <a:pt x="33991" y="57849"/>
                  </a:lnTo>
                  <a:lnTo>
                    <a:pt x="30855" y="56081"/>
                  </a:lnTo>
                  <a:lnTo>
                    <a:pt x="33024" y="52312"/>
                  </a:lnTo>
                  <a:close/>
                  <a:moveTo>
                    <a:pt x="131861" y="50944"/>
                  </a:moveTo>
                  <a:lnTo>
                    <a:pt x="134196" y="55648"/>
                  </a:lnTo>
                  <a:lnTo>
                    <a:pt x="126857" y="58116"/>
                  </a:lnTo>
                  <a:lnTo>
                    <a:pt x="125356" y="53346"/>
                  </a:lnTo>
                  <a:lnTo>
                    <a:pt x="131861" y="50944"/>
                  </a:lnTo>
                  <a:close/>
                  <a:moveTo>
                    <a:pt x="134363" y="56048"/>
                  </a:moveTo>
                  <a:lnTo>
                    <a:pt x="134896" y="57416"/>
                  </a:lnTo>
                  <a:lnTo>
                    <a:pt x="132261" y="58650"/>
                  </a:lnTo>
                  <a:lnTo>
                    <a:pt x="131094" y="57149"/>
                  </a:lnTo>
                  <a:lnTo>
                    <a:pt x="134363" y="56048"/>
                  </a:lnTo>
                  <a:close/>
                  <a:moveTo>
                    <a:pt x="98815" y="21439"/>
                  </a:moveTo>
                  <a:cubicBezTo>
                    <a:pt x="99233" y="21439"/>
                    <a:pt x="99591" y="21505"/>
                    <a:pt x="99871" y="21657"/>
                  </a:cubicBezTo>
                  <a:cubicBezTo>
                    <a:pt x="100038" y="21757"/>
                    <a:pt x="100505" y="21990"/>
                    <a:pt x="100739" y="23091"/>
                  </a:cubicBezTo>
                  <a:cubicBezTo>
                    <a:pt x="100839" y="23558"/>
                    <a:pt x="100939" y="23992"/>
                    <a:pt x="101039" y="24425"/>
                  </a:cubicBezTo>
                  <a:cubicBezTo>
                    <a:pt x="101039" y="24459"/>
                    <a:pt x="101072" y="24525"/>
                    <a:pt x="101072" y="24559"/>
                  </a:cubicBezTo>
                  <a:cubicBezTo>
                    <a:pt x="98103" y="24759"/>
                    <a:pt x="97136" y="26427"/>
                    <a:pt x="96836" y="27161"/>
                  </a:cubicBezTo>
                  <a:cubicBezTo>
                    <a:pt x="96336" y="28428"/>
                    <a:pt x="96569" y="29863"/>
                    <a:pt x="97370" y="30530"/>
                  </a:cubicBezTo>
                  <a:cubicBezTo>
                    <a:pt x="97737" y="30830"/>
                    <a:pt x="97903" y="31163"/>
                    <a:pt x="97903" y="31497"/>
                  </a:cubicBezTo>
                  <a:cubicBezTo>
                    <a:pt x="97903" y="32131"/>
                    <a:pt x="97270" y="32665"/>
                    <a:pt x="97236" y="32698"/>
                  </a:cubicBezTo>
                  <a:lnTo>
                    <a:pt x="97069" y="32831"/>
                  </a:lnTo>
                  <a:lnTo>
                    <a:pt x="102306" y="39136"/>
                  </a:lnTo>
                  <a:lnTo>
                    <a:pt x="102640" y="38869"/>
                  </a:lnTo>
                  <a:lnTo>
                    <a:pt x="97703" y="32931"/>
                  </a:lnTo>
                  <a:lnTo>
                    <a:pt x="101039" y="31464"/>
                  </a:lnTo>
                  <a:lnTo>
                    <a:pt x="100872" y="31063"/>
                  </a:lnTo>
                  <a:lnTo>
                    <a:pt x="98103" y="32298"/>
                  </a:lnTo>
                  <a:cubicBezTo>
                    <a:pt x="98237" y="32064"/>
                    <a:pt x="98337" y="31797"/>
                    <a:pt x="98337" y="31497"/>
                  </a:cubicBezTo>
                  <a:cubicBezTo>
                    <a:pt x="98337" y="31030"/>
                    <a:pt x="98103" y="30596"/>
                    <a:pt x="97636" y="30229"/>
                  </a:cubicBezTo>
                  <a:cubicBezTo>
                    <a:pt x="97203" y="29863"/>
                    <a:pt x="96936" y="29029"/>
                    <a:pt x="97036" y="28128"/>
                  </a:cubicBezTo>
                  <a:lnTo>
                    <a:pt x="101739" y="27294"/>
                  </a:lnTo>
                  <a:cubicBezTo>
                    <a:pt x="102473" y="29771"/>
                    <a:pt x="103600" y="31576"/>
                    <a:pt x="106353" y="31576"/>
                  </a:cubicBezTo>
                  <a:cubicBezTo>
                    <a:pt x="106603" y="31576"/>
                    <a:pt x="106866" y="31561"/>
                    <a:pt x="107143" y="31530"/>
                  </a:cubicBezTo>
                  <a:cubicBezTo>
                    <a:pt x="107577" y="31497"/>
                    <a:pt x="108011" y="31464"/>
                    <a:pt x="108411" y="31430"/>
                  </a:cubicBezTo>
                  <a:cubicBezTo>
                    <a:pt x="110646" y="31230"/>
                    <a:pt x="112947" y="31063"/>
                    <a:pt x="114448" y="29529"/>
                  </a:cubicBezTo>
                  <a:lnTo>
                    <a:pt x="114448" y="29529"/>
                  </a:lnTo>
                  <a:lnTo>
                    <a:pt x="113981" y="43339"/>
                  </a:lnTo>
                  <a:lnTo>
                    <a:pt x="109612" y="42438"/>
                  </a:lnTo>
                  <a:cubicBezTo>
                    <a:pt x="109512" y="42438"/>
                    <a:pt x="109412" y="42505"/>
                    <a:pt x="109378" y="42605"/>
                  </a:cubicBezTo>
                  <a:cubicBezTo>
                    <a:pt x="109345" y="42738"/>
                    <a:pt x="109412" y="42839"/>
                    <a:pt x="109545" y="42872"/>
                  </a:cubicBezTo>
                  <a:lnTo>
                    <a:pt x="113948" y="43773"/>
                  </a:lnTo>
                  <a:lnTo>
                    <a:pt x="113948" y="44273"/>
                  </a:lnTo>
                  <a:lnTo>
                    <a:pt x="116450" y="47609"/>
                  </a:lnTo>
                  <a:lnTo>
                    <a:pt x="116016" y="49710"/>
                  </a:lnTo>
                  <a:lnTo>
                    <a:pt x="116016" y="49777"/>
                  </a:lnTo>
                  <a:lnTo>
                    <a:pt x="116050" y="49844"/>
                  </a:lnTo>
                  <a:lnTo>
                    <a:pt x="119185" y="54780"/>
                  </a:lnTo>
                  <a:lnTo>
                    <a:pt x="121253" y="54780"/>
                  </a:lnTo>
                  <a:lnTo>
                    <a:pt x="123221" y="56915"/>
                  </a:lnTo>
                  <a:lnTo>
                    <a:pt x="123221" y="58783"/>
                  </a:lnTo>
                  <a:lnTo>
                    <a:pt x="114182" y="58783"/>
                  </a:lnTo>
                  <a:lnTo>
                    <a:pt x="108111" y="54280"/>
                  </a:lnTo>
                  <a:cubicBezTo>
                    <a:pt x="107944" y="54180"/>
                    <a:pt x="94034" y="43806"/>
                    <a:pt x="90932" y="39770"/>
                  </a:cubicBezTo>
                  <a:cubicBezTo>
                    <a:pt x="89964" y="38535"/>
                    <a:pt x="88897" y="37702"/>
                    <a:pt x="87829" y="37134"/>
                  </a:cubicBezTo>
                  <a:lnTo>
                    <a:pt x="90031" y="35266"/>
                  </a:lnTo>
                  <a:lnTo>
                    <a:pt x="88096" y="30997"/>
                  </a:lnTo>
                  <a:lnTo>
                    <a:pt x="85094" y="31964"/>
                  </a:lnTo>
                  <a:cubicBezTo>
                    <a:pt x="84694" y="29963"/>
                    <a:pt x="83593" y="27794"/>
                    <a:pt x="81959" y="26127"/>
                  </a:cubicBezTo>
                  <a:cubicBezTo>
                    <a:pt x="85494" y="25159"/>
                    <a:pt x="88330" y="24392"/>
                    <a:pt x="89798" y="23992"/>
                  </a:cubicBezTo>
                  <a:cubicBezTo>
                    <a:pt x="90231" y="23892"/>
                    <a:pt x="90631" y="23758"/>
                    <a:pt x="91065" y="23658"/>
                  </a:cubicBezTo>
                  <a:lnTo>
                    <a:pt x="93834" y="25459"/>
                  </a:lnTo>
                  <a:lnTo>
                    <a:pt x="94067" y="25126"/>
                  </a:lnTo>
                  <a:lnTo>
                    <a:pt x="91565" y="23491"/>
                  </a:lnTo>
                  <a:cubicBezTo>
                    <a:pt x="92299" y="23258"/>
                    <a:pt x="93000" y="22991"/>
                    <a:pt x="93700" y="22757"/>
                  </a:cubicBezTo>
                  <a:cubicBezTo>
                    <a:pt x="95577" y="22098"/>
                    <a:pt x="97491" y="21439"/>
                    <a:pt x="98815" y="21439"/>
                  </a:cubicBezTo>
                  <a:close/>
                  <a:moveTo>
                    <a:pt x="124956" y="53479"/>
                  </a:moveTo>
                  <a:lnTo>
                    <a:pt x="126457" y="58250"/>
                  </a:lnTo>
                  <a:lnTo>
                    <a:pt x="124923" y="58783"/>
                  </a:lnTo>
                  <a:lnTo>
                    <a:pt x="123622" y="58783"/>
                  </a:lnTo>
                  <a:lnTo>
                    <a:pt x="123622" y="56782"/>
                  </a:lnTo>
                  <a:lnTo>
                    <a:pt x="121720" y="54680"/>
                  </a:lnTo>
                  <a:lnTo>
                    <a:pt x="124956" y="53479"/>
                  </a:lnTo>
                  <a:close/>
                  <a:moveTo>
                    <a:pt x="27787" y="51845"/>
                  </a:moveTo>
                  <a:lnTo>
                    <a:pt x="31189" y="52145"/>
                  </a:lnTo>
                  <a:lnTo>
                    <a:pt x="27153" y="58917"/>
                  </a:lnTo>
                  <a:lnTo>
                    <a:pt x="23951" y="57316"/>
                  </a:lnTo>
                  <a:lnTo>
                    <a:pt x="26819" y="53146"/>
                  </a:lnTo>
                  <a:lnTo>
                    <a:pt x="27787" y="51845"/>
                  </a:lnTo>
                  <a:close/>
                  <a:moveTo>
                    <a:pt x="12175" y="50010"/>
                  </a:moveTo>
                  <a:lnTo>
                    <a:pt x="17413" y="53846"/>
                  </a:lnTo>
                  <a:lnTo>
                    <a:pt x="16312" y="55648"/>
                  </a:lnTo>
                  <a:lnTo>
                    <a:pt x="12509" y="59217"/>
                  </a:lnTo>
                  <a:lnTo>
                    <a:pt x="9107" y="55781"/>
                  </a:lnTo>
                  <a:lnTo>
                    <a:pt x="10007" y="55081"/>
                  </a:lnTo>
                  <a:lnTo>
                    <a:pt x="9740" y="54780"/>
                  </a:lnTo>
                  <a:lnTo>
                    <a:pt x="8840" y="55481"/>
                  </a:lnTo>
                  <a:lnTo>
                    <a:pt x="7872" y="54547"/>
                  </a:lnTo>
                  <a:lnTo>
                    <a:pt x="12175" y="50010"/>
                  </a:lnTo>
                  <a:close/>
                  <a:moveTo>
                    <a:pt x="144870" y="52479"/>
                  </a:moveTo>
                  <a:lnTo>
                    <a:pt x="146104" y="56715"/>
                  </a:lnTo>
                  <a:lnTo>
                    <a:pt x="136331" y="59951"/>
                  </a:lnTo>
                  <a:lnTo>
                    <a:pt x="136297" y="59984"/>
                  </a:lnTo>
                  <a:lnTo>
                    <a:pt x="134730" y="55915"/>
                  </a:lnTo>
                  <a:lnTo>
                    <a:pt x="144870" y="52479"/>
                  </a:lnTo>
                  <a:close/>
                  <a:moveTo>
                    <a:pt x="130693" y="57282"/>
                  </a:moveTo>
                  <a:lnTo>
                    <a:pt x="131894" y="58817"/>
                  </a:lnTo>
                  <a:lnTo>
                    <a:pt x="131861" y="58817"/>
                  </a:lnTo>
                  <a:lnTo>
                    <a:pt x="130126" y="59617"/>
                  </a:lnTo>
                  <a:lnTo>
                    <a:pt x="128325" y="60451"/>
                  </a:lnTo>
                  <a:lnTo>
                    <a:pt x="125490" y="59017"/>
                  </a:lnTo>
                  <a:lnTo>
                    <a:pt x="130693" y="57282"/>
                  </a:lnTo>
                  <a:close/>
                  <a:moveTo>
                    <a:pt x="35959" y="55181"/>
                  </a:moveTo>
                  <a:lnTo>
                    <a:pt x="38928" y="56315"/>
                  </a:lnTo>
                  <a:lnTo>
                    <a:pt x="39628" y="58149"/>
                  </a:lnTo>
                  <a:lnTo>
                    <a:pt x="38661" y="60484"/>
                  </a:lnTo>
                  <a:lnTo>
                    <a:pt x="34358" y="58049"/>
                  </a:lnTo>
                  <a:lnTo>
                    <a:pt x="35959" y="55181"/>
                  </a:lnTo>
                  <a:close/>
                  <a:moveTo>
                    <a:pt x="20481" y="56048"/>
                  </a:moveTo>
                  <a:lnTo>
                    <a:pt x="23317" y="57482"/>
                  </a:lnTo>
                  <a:lnTo>
                    <a:pt x="20748" y="61218"/>
                  </a:lnTo>
                  <a:lnTo>
                    <a:pt x="15211" y="57249"/>
                  </a:lnTo>
                  <a:lnTo>
                    <a:pt x="16512" y="56048"/>
                  </a:lnTo>
                  <a:lnTo>
                    <a:pt x="19481" y="57949"/>
                  </a:lnTo>
                  <a:lnTo>
                    <a:pt x="20481" y="56048"/>
                  </a:lnTo>
                  <a:close/>
                  <a:moveTo>
                    <a:pt x="14911" y="57549"/>
                  </a:moveTo>
                  <a:lnTo>
                    <a:pt x="17046" y="59083"/>
                  </a:lnTo>
                  <a:lnTo>
                    <a:pt x="14510" y="61285"/>
                  </a:lnTo>
                  <a:lnTo>
                    <a:pt x="12809" y="59517"/>
                  </a:lnTo>
                  <a:lnTo>
                    <a:pt x="14911" y="57549"/>
                  </a:lnTo>
                  <a:close/>
                  <a:moveTo>
                    <a:pt x="35659" y="52545"/>
                  </a:moveTo>
                  <a:lnTo>
                    <a:pt x="42897" y="53213"/>
                  </a:lnTo>
                  <a:lnTo>
                    <a:pt x="42897" y="54580"/>
                  </a:lnTo>
                  <a:lnTo>
                    <a:pt x="42897" y="58516"/>
                  </a:lnTo>
                  <a:lnTo>
                    <a:pt x="41463" y="62052"/>
                  </a:lnTo>
                  <a:lnTo>
                    <a:pt x="39028" y="60685"/>
                  </a:lnTo>
                  <a:lnTo>
                    <a:pt x="40062" y="58149"/>
                  </a:lnTo>
                  <a:lnTo>
                    <a:pt x="39261" y="56015"/>
                  </a:lnTo>
                  <a:lnTo>
                    <a:pt x="36059" y="54780"/>
                  </a:lnTo>
                  <a:lnTo>
                    <a:pt x="35659" y="52545"/>
                  </a:lnTo>
                  <a:close/>
                  <a:moveTo>
                    <a:pt x="135030" y="57816"/>
                  </a:moveTo>
                  <a:lnTo>
                    <a:pt x="135930" y="60218"/>
                  </a:lnTo>
                  <a:lnTo>
                    <a:pt x="132595" y="62386"/>
                  </a:lnTo>
                  <a:lnTo>
                    <a:pt x="130760" y="59784"/>
                  </a:lnTo>
                  <a:lnTo>
                    <a:pt x="135030" y="57816"/>
                  </a:lnTo>
                  <a:close/>
                  <a:moveTo>
                    <a:pt x="120686" y="59217"/>
                  </a:moveTo>
                  <a:lnTo>
                    <a:pt x="119819" y="62953"/>
                  </a:lnTo>
                  <a:lnTo>
                    <a:pt x="114749" y="59217"/>
                  </a:lnTo>
                  <a:close/>
                  <a:moveTo>
                    <a:pt x="61477" y="50544"/>
                  </a:moveTo>
                  <a:cubicBezTo>
                    <a:pt x="62645" y="51478"/>
                    <a:pt x="63512" y="53746"/>
                    <a:pt x="62978" y="56115"/>
                  </a:cubicBezTo>
                  <a:cubicBezTo>
                    <a:pt x="62578" y="57949"/>
                    <a:pt x="63279" y="58817"/>
                    <a:pt x="63812" y="59450"/>
                  </a:cubicBezTo>
                  <a:cubicBezTo>
                    <a:pt x="64012" y="59684"/>
                    <a:pt x="64179" y="59884"/>
                    <a:pt x="64246" y="60084"/>
                  </a:cubicBezTo>
                  <a:cubicBezTo>
                    <a:pt x="64346" y="60484"/>
                    <a:pt x="63045" y="61919"/>
                    <a:pt x="61677" y="63153"/>
                  </a:cubicBezTo>
                  <a:lnTo>
                    <a:pt x="56407" y="57682"/>
                  </a:lnTo>
                  <a:lnTo>
                    <a:pt x="57274" y="55347"/>
                  </a:lnTo>
                  <a:lnTo>
                    <a:pt x="61477" y="50544"/>
                  </a:lnTo>
                  <a:close/>
                  <a:moveTo>
                    <a:pt x="130393" y="59951"/>
                  </a:moveTo>
                  <a:lnTo>
                    <a:pt x="132228" y="62619"/>
                  </a:lnTo>
                  <a:lnTo>
                    <a:pt x="131094" y="63353"/>
                  </a:lnTo>
                  <a:lnTo>
                    <a:pt x="128692" y="60751"/>
                  </a:lnTo>
                  <a:lnTo>
                    <a:pt x="130393" y="59951"/>
                  </a:lnTo>
                  <a:close/>
                  <a:moveTo>
                    <a:pt x="23717" y="57649"/>
                  </a:moveTo>
                  <a:lnTo>
                    <a:pt x="26953" y="59284"/>
                  </a:lnTo>
                  <a:lnTo>
                    <a:pt x="25151" y="63453"/>
                  </a:lnTo>
                  <a:lnTo>
                    <a:pt x="21115" y="61452"/>
                  </a:lnTo>
                  <a:lnTo>
                    <a:pt x="23717" y="57649"/>
                  </a:lnTo>
                  <a:close/>
                  <a:moveTo>
                    <a:pt x="43331" y="54780"/>
                  </a:moveTo>
                  <a:lnTo>
                    <a:pt x="45699" y="55881"/>
                  </a:lnTo>
                  <a:lnTo>
                    <a:pt x="44565" y="59050"/>
                  </a:lnTo>
                  <a:lnTo>
                    <a:pt x="45332" y="61485"/>
                  </a:lnTo>
                  <a:lnTo>
                    <a:pt x="44165" y="63553"/>
                  </a:lnTo>
                  <a:lnTo>
                    <a:pt x="43198" y="63020"/>
                  </a:lnTo>
                  <a:lnTo>
                    <a:pt x="41830" y="62252"/>
                  </a:lnTo>
                  <a:lnTo>
                    <a:pt x="43298" y="58616"/>
                  </a:lnTo>
                  <a:lnTo>
                    <a:pt x="43331" y="54780"/>
                  </a:lnTo>
                  <a:close/>
                  <a:moveTo>
                    <a:pt x="31656" y="52212"/>
                  </a:moveTo>
                  <a:lnTo>
                    <a:pt x="32590" y="52279"/>
                  </a:lnTo>
                  <a:lnTo>
                    <a:pt x="28687" y="58983"/>
                  </a:lnTo>
                  <a:lnTo>
                    <a:pt x="26219" y="63987"/>
                  </a:lnTo>
                  <a:lnTo>
                    <a:pt x="25518" y="63620"/>
                  </a:lnTo>
                  <a:lnTo>
                    <a:pt x="27420" y="59284"/>
                  </a:lnTo>
                  <a:lnTo>
                    <a:pt x="31656" y="52212"/>
                  </a:lnTo>
                  <a:close/>
                  <a:moveTo>
                    <a:pt x="17413" y="59317"/>
                  </a:moveTo>
                  <a:lnTo>
                    <a:pt x="20481" y="61519"/>
                  </a:lnTo>
                  <a:lnTo>
                    <a:pt x="17413" y="64187"/>
                  </a:lnTo>
                  <a:lnTo>
                    <a:pt x="14811" y="61585"/>
                  </a:lnTo>
                  <a:lnTo>
                    <a:pt x="17413" y="59317"/>
                  </a:lnTo>
                  <a:close/>
                  <a:moveTo>
                    <a:pt x="29188" y="58917"/>
                  </a:moveTo>
                  <a:lnTo>
                    <a:pt x="33291" y="61218"/>
                  </a:lnTo>
                  <a:lnTo>
                    <a:pt x="32857" y="62152"/>
                  </a:lnTo>
                  <a:lnTo>
                    <a:pt x="29421" y="61285"/>
                  </a:lnTo>
                  <a:lnTo>
                    <a:pt x="27820" y="64788"/>
                  </a:lnTo>
                  <a:lnTo>
                    <a:pt x="26586" y="64154"/>
                  </a:lnTo>
                  <a:lnTo>
                    <a:pt x="29054" y="59184"/>
                  </a:lnTo>
                  <a:lnTo>
                    <a:pt x="29188" y="58917"/>
                  </a:lnTo>
                  <a:close/>
                  <a:moveTo>
                    <a:pt x="29688" y="61752"/>
                  </a:moveTo>
                  <a:lnTo>
                    <a:pt x="32690" y="62553"/>
                  </a:lnTo>
                  <a:lnTo>
                    <a:pt x="31623" y="64788"/>
                  </a:lnTo>
                  <a:lnTo>
                    <a:pt x="28887" y="63520"/>
                  </a:lnTo>
                  <a:lnTo>
                    <a:pt x="29688" y="61752"/>
                  </a:lnTo>
                  <a:close/>
                  <a:moveTo>
                    <a:pt x="53505" y="56448"/>
                  </a:moveTo>
                  <a:lnTo>
                    <a:pt x="55907" y="57816"/>
                  </a:lnTo>
                  <a:lnTo>
                    <a:pt x="53605" y="64187"/>
                  </a:lnTo>
                  <a:lnTo>
                    <a:pt x="51904" y="64821"/>
                  </a:lnTo>
                  <a:cubicBezTo>
                    <a:pt x="51537" y="64387"/>
                    <a:pt x="50203" y="62152"/>
                    <a:pt x="53505" y="56448"/>
                  </a:cubicBezTo>
                  <a:close/>
                  <a:moveTo>
                    <a:pt x="170955" y="63720"/>
                  </a:moveTo>
                  <a:lnTo>
                    <a:pt x="172757" y="64587"/>
                  </a:lnTo>
                  <a:lnTo>
                    <a:pt x="171523" y="65054"/>
                  </a:lnTo>
                  <a:lnTo>
                    <a:pt x="170955" y="63720"/>
                  </a:lnTo>
                  <a:close/>
                  <a:moveTo>
                    <a:pt x="28687" y="63920"/>
                  </a:moveTo>
                  <a:lnTo>
                    <a:pt x="31423" y="65188"/>
                  </a:lnTo>
                  <a:lnTo>
                    <a:pt x="31289" y="65488"/>
                  </a:lnTo>
                  <a:lnTo>
                    <a:pt x="30055" y="65888"/>
                  </a:lnTo>
                  <a:lnTo>
                    <a:pt x="28220" y="64988"/>
                  </a:lnTo>
                  <a:lnTo>
                    <a:pt x="28687" y="63920"/>
                  </a:lnTo>
                  <a:close/>
                  <a:moveTo>
                    <a:pt x="35926" y="62719"/>
                  </a:moveTo>
                  <a:lnTo>
                    <a:pt x="37760" y="63720"/>
                  </a:lnTo>
                  <a:lnTo>
                    <a:pt x="36493" y="65988"/>
                  </a:lnTo>
                  <a:lnTo>
                    <a:pt x="35025" y="65421"/>
                  </a:lnTo>
                  <a:lnTo>
                    <a:pt x="35926" y="62719"/>
                  </a:lnTo>
                  <a:close/>
                  <a:moveTo>
                    <a:pt x="72418" y="51745"/>
                  </a:moveTo>
                  <a:cubicBezTo>
                    <a:pt x="73286" y="52612"/>
                    <a:pt x="74420" y="53246"/>
                    <a:pt x="75821" y="53446"/>
                  </a:cubicBezTo>
                  <a:cubicBezTo>
                    <a:pt x="76154" y="54147"/>
                    <a:pt x="76421" y="55881"/>
                    <a:pt x="73819" y="58216"/>
                  </a:cubicBezTo>
                  <a:cubicBezTo>
                    <a:pt x="73186" y="58817"/>
                    <a:pt x="72485" y="59384"/>
                    <a:pt x="71751" y="59984"/>
                  </a:cubicBezTo>
                  <a:cubicBezTo>
                    <a:pt x="69450" y="61885"/>
                    <a:pt x="66948" y="63920"/>
                    <a:pt x="65280" y="66889"/>
                  </a:cubicBezTo>
                  <a:lnTo>
                    <a:pt x="61978" y="63453"/>
                  </a:lnTo>
                  <a:cubicBezTo>
                    <a:pt x="62978" y="62553"/>
                    <a:pt x="64846" y="60751"/>
                    <a:pt x="64646" y="59984"/>
                  </a:cubicBezTo>
                  <a:cubicBezTo>
                    <a:pt x="64580" y="59684"/>
                    <a:pt x="64379" y="59450"/>
                    <a:pt x="64146" y="59150"/>
                  </a:cubicBezTo>
                  <a:cubicBezTo>
                    <a:pt x="63679" y="58616"/>
                    <a:pt x="63112" y="57916"/>
                    <a:pt x="63345" y="56448"/>
                  </a:cubicBezTo>
                  <a:lnTo>
                    <a:pt x="63345" y="56448"/>
                  </a:lnTo>
                  <a:lnTo>
                    <a:pt x="65313" y="57082"/>
                  </a:lnTo>
                  <a:lnTo>
                    <a:pt x="72418" y="51745"/>
                  </a:lnTo>
                  <a:close/>
                  <a:moveTo>
                    <a:pt x="124889" y="59217"/>
                  </a:moveTo>
                  <a:lnTo>
                    <a:pt x="128192" y="60851"/>
                  </a:lnTo>
                  <a:lnTo>
                    <a:pt x="130760" y="63587"/>
                  </a:lnTo>
                  <a:lnTo>
                    <a:pt x="125590" y="67189"/>
                  </a:lnTo>
                  <a:lnTo>
                    <a:pt x="120186" y="63220"/>
                  </a:lnTo>
                  <a:lnTo>
                    <a:pt x="121087" y="59217"/>
                  </a:lnTo>
                  <a:close/>
                  <a:moveTo>
                    <a:pt x="9874" y="57149"/>
                  </a:moveTo>
                  <a:lnTo>
                    <a:pt x="14210" y="61552"/>
                  </a:lnTo>
                  <a:lnTo>
                    <a:pt x="8806" y="66222"/>
                  </a:lnTo>
                  <a:lnTo>
                    <a:pt x="7405" y="67590"/>
                  </a:lnTo>
                  <a:lnTo>
                    <a:pt x="4003" y="64321"/>
                  </a:lnTo>
                  <a:lnTo>
                    <a:pt x="6471" y="61318"/>
                  </a:lnTo>
                  <a:lnTo>
                    <a:pt x="8173" y="63153"/>
                  </a:lnTo>
                  <a:lnTo>
                    <a:pt x="9507" y="61385"/>
                  </a:lnTo>
                  <a:lnTo>
                    <a:pt x="9173" y="61118"/>
                  </a:lnTo>
                  <a:lnTo>
                    <a:pt x="8139" y="62486"/>
                  </a:lnTo>
                  <a:lnTo>
                    <a:pt x="6738" y="60985"/>
                  </a:lnTo>
                  <a:lnTo>
                    <a:pt x="9874" y="57149"/>
                  </a:lnTo>
                  <a:close/>
                  <a:moveTo>
                    <a:pt x="191737" y="58083"/>
                  </a:moveTo>
                  <a:lnTo>
                    <a:pt x="180262" y="67790"/>
                  </a:lnTo>
                  <a:lnTo>
                    <a:pt x="173824" y="64654"/>
                  </a:lnTo>
                  <a:lnTo>
                    <a:pt x="191737" y="58083"/>
                  </a:lnTo>
                  <a:close/>
                  <a:moveTo>
                    <a:pt x="136097" y="60585"/>
                  </a:moveTo>
                  <a:lnTo>
                    <a:pt x="138933" y="68057"/>
                  </a:lnTo>
                  <a:lnTo>
                    <a:pt x="138933" y="68057"/>
                  </a:lnTo>
                  <a:lnTo>
                    <a:pt x="131461" y="63620"/>
                  </a:lnTo>
                  <a:lnTo>
                    <a:pt x="136097" y="60585"/>
                  </a:lnTo>
                  <a:close/>
                  <a:moveTo>
                    <a:pt x="146204" y="57115"/>
                  </a:moveTo>
                  <a:lnTo>
                    <a:pt x="148473" y="64954"/>
                  </a:lnTo>
                  <a:lnTo>
                    <a:pt x="139466" y="68257"/>
                  </a:lnTo>
                  <a:lnTo>
                    <a:pt x="136464" y="60351"/>
                  </a:lnTo>
                  <a:lnTo>
                    <a:pt x="136498" y="60318"/>
                  </a:lnTo>
                  <a:lnTo>
                    <a:pt x="146204" y="57115"/>
                  </a:lnTo>
                  <a:close/>
                  <a:moveTo>
                    <a:pt x="30622" y="56448"/>
                  </a:moveTo>
                  <a:lnTo>
                    <a:pt x="43198" y="63487"/>
                  </a:lnTo>
                  <a:lnTo>
                    <a:pt x="43198" y="68624"/>
                  </a:lnTo>
                  <a:lnTo>
                    <a:pt x="36893" y="66155"/>
                  </a:lnTo>
                  <a:lnTo>
                    <a:pt x="38327" y="63587"/>
                  </a:lnTo>
                  <a:lnTo>
                    <a:pt x="29388" y="58550"/>
                  </a:lnTo>
                  <a:lnTo>
                    <a:pt x="30622" y="56448"/>
                  </a:lnTo>
                  <a:close/>
                  <a:moveTo>
                    <a:pt x="33657" y="61418"/>
                  </a:moveTo>
                  <a:lnTo>
                    <a:pt x="35559" y="62486"/>
                  </a:lnTo>
                  <a:lnTo>
                    <a:pt x="34525" y="65655"/>
                  </a:lnTo>
                  <a:lnTo>
                    <a:pt x="36293" y="66355"/>
                  </a:lnTo>
                  <a:lnTo>
                    <a:pt x="36093" y="66722"/>
                  </a:lnTo>
                  <a:lnTo>
                    <a:pt x="36093" y="67756"/>
                  </a:lnTo>
                  <a:lnTo>
                    <a:pt x="33457" y="66856"/>
                  </a:lnTo>
                  <a:lnTo>
                    <a:pt x="32924" y="68290"/>
                  </a:lnTo>
                  <a:lnTo>
                    <a:pt x="31789" y="67923"/>
                  </a:lnTo>
                  <a:lnTo>
                    <a:pt x="30855" y="68724"/>
                  </a:lnTo>
                  <a:lnTo>
                    <a:pt x="29888" y="68724"/>
                  </a:lnTo>
                  <a:lnTo>
                    <a:pt x="30222" y="66289"/>
                  </a:lnTo>
                  <a:lnTo>
                    <a:pt x="31589" y="65822"/>
                  </a:lnTo>
                  <a:lnTo>
                    <a:pt x="33657" y="61418"/>
                  </a:lnTo>
                  <a:close/>
                  <a:moveTo>
                    <a:pt x="173290" y="64854"/>
                  </a:moveTo>
                  <a:lnTo>
                    <a:pt x="179929" y="68090"/>
                  </a:lnTo>
                  <a:lnTo>
                    <a:pt x="178794" y="69024"/>
                  </a:lnTo>
                  <a:cubicBezTo>
                    <a:pt x="178794" y="69057"/>
                    <a:pt x="178427" y="69357"/>
                    <a:pt x="177760" y="69724"/>
                  </a:cubicBezTo>
                  <a:lnTo>
                    <a:pt x="172457" y="67389"/>
                  </a:lnTo>
                  <a:lnTo>
                    <a:pt x="171656" y="65455"/>
                  </a:lnTo>
                  <a:lnTo>
                    <a:pt x="173290" y="64854"/>
                  </a:lnTo>
                  <a:close/>
                  <a:moveTo>
                    <a:pt x="26386" y="64554"/>
                  </a:moveTo>
                  <a:lnTo>
                    <a:pt x="29788" y="66222"/>
                  </a:lnTo>
                  <a:lnTo>
                    <a:pt x="29288" y="69958"/>
                  </a:lnTo>
                  <a:lnTo>
                    <a:pt x="24484" y="68423"/>
                  </a:lnTo>
                  <a:lnTo>
                    <a:pt x="26386" y="64554"/>
                  </a:lnTo>
                  <a:close/>
                  <a:moveTo>
                    <a:pt x="33691" y="67389"/>
                  </a:moveTo>
                  <a:lnTo>
                    <a:pt x="36093" y="68190"/>
                  </a:lnTo>
                  <a:lnTo>
                    <a:pt x="36093" y="68490"/>
                  </a:lnTo>
                  <a:lnTo>
                    <a:pt x="35092" y="70725"/>
                  </a:lnTo>
                  <a:lnTo>
                    <a:pt x="29721" y="70058"/>
                  </a:lnTo>
                  <a:lnTo>
                    <a:pt x="29821" y="69157"/>
                  </a:lnTo>
                  <a:lnTo>
                    <a:pt x="31022" y="69157"/>
                  </a:lnTo>
                  <a:lnTo>
                    <a:pt x="31890" y="68390"/>
                  </a:lnTo>
                  <a:lnTo>
                    <a:pt x="33157" y="68824"/>
                  </a:lnTo>
                  <a:lnTo>
                    <a:pt x="33691" y="67389"/>
                  </a:lnTo>
                  <a:close/>
                  <a:moveTo>
                    <a:pt x="166752" y="51178"/>
                  </a:moveTo>
                  <a:lnTo>
                    <a:pt x="171856" y="57049"/>
                  </a:lnTo>
                  <a:lnTo>
                    <a:pt x="183598" y="58049"/>
                  </a:lnTo>
                  <a:lnTo>
                    <a:pt x="183665" y="58049"/>
                  </a:lnTo>
                  <a:lnTo>
                    <a:pt x="190436" y="55347"/>
                  </a:lnTo>
                  <a:lnTo>
                    <a:pt x="192337" y="57416"/>
                  </a:lnTo>
                  <a:lnTo>
                    <a:pt x="173290" y="64387"/>
                  </a:lnTo>
                  <a:lnTo>
                    <a:pt x="170722" y="63153"/>
                  </a:lnTo>
                  <a:lnTo>
                    <a:pt x="169521" y="60184"/>
                  </a:lnTo>
                  <a:lnTo>
                    <a:pt x="169154" y="60351"/>
                  </a:lnTo>
                  <a:lnTo>
                    <a:pt x="172056" y="67523"/>
                  </a:lnTo>
                  <a:lnTo>
                    <a:pt x="168554" y="71192"/>
                  </a:lnTo>
                  <a:cubicBezTo>
                    <a:pt x="165685" y="70692"/>
                    <a:pt x="162349" y="69291"/>
                    <a:pt x="158680" y="66322"/>
                  </a:cubicBezTo>
                  <a:lnTo>
                    <a:pt x="160315" y="64854"/>
                  </a:lnTo>
                  <a:lnTo>
                    <a:pt x="154944" y="54547"/>
                  </a:lnTo>
                  <a:lnTo>
                    <a:pt x="160114" y="52779"/>
                  </a:lnTo>
                  <a:lnTo>
                    <a:pt x="166752" y="51178"/>
                  </a:lnTo>
                  <a:close/>
                  <a:moveTo>
                    <a:pt x="172356" y="67790"/>
                  </a:moveTo>
                  <a:lnTo>
                    <a:pt x="177293" y="69991"/>
                  </a:lnTo>
                  <a:cubicBezTo>
                    <a:pt x="175985" y="70659"/>
                    <a:pt x="173885" y="71412"/>
                    <a:pt x="171183" y="71412"/>
                  </a:cubicBezTo>
                  <a:cubicBezTo>
                    <a:pt x="170510" y="71412"/>
                    <a:pt x="169799" y="71365"/>
                    <a:pt x="169054" y="71259"/>
                  </a:cubicBezTo>
                  <a:lnTo>
                    <a:pt x="172356" y="67790"/>
                  </a:lnTo>
                  <a:close/>
                  <a:moveTo>
                    <a:pt x="20882" y="61785"/>
                  </a:moveTo>
                  <a:lnTo>
                    <a:pt x="24951" y="63820"/>
                  </a:lnTo>
                  <a:lnTo>
                    <a:pt x="21749" y="71159"/>
                  </a:lnTo>
                  <a:lnTo>
                    <a:pt x="16845" y="71626"/>
                  </a:lnTo>
                  <a:lnTo>
                    <a:pt x="12576" y="71125"/>
                  </a:lnTo>
                  <a:lnTo>
                    <a:pt x="7739" y="67856"/>
                  </a:lnTo>
                  <a:lnTo>
                    <a:pt x="9073" y="66522"/>
                  </a:lnTo>
                  <a:lnTo>
                    <a:pt x="14510" y="61852"/>
                  </a:lnTo>
                  <a:lnTo>
                    <a:pt x="17379" y="64754"/>
                  </a:lnTo>
                  <a:lnTo>
                    <a:pt x="20815" y="61785"/>
                  </a:lnTo>
                  <a:lnTo>
                    <a:pt x="20848" y="61819"/>
                  </a:lnTo>
                  <a:lnTo>
                    <a:pt x="20882" y="61785"/>
                  </a:lnTo>
                  <a:close/>
                  <a:moveTo>
                    <a:pt x="197575" y="42772"/>
                  </a:moveTo>
                  <a:lnTo>
                    <a:pt x="202011" y="48576"/>
                  </a:lnTo>
                  <a:lnTo>
                    <a:pt x="196140" y="54047"/>
                  </a:lnTo>
                  <a:lnTo>
                    <a:pt x="196207" y="53713"/>
                  </a:lnTo>
                  <a:lnTo>
                    <a:pt x="194506" y="53246"/>
                  </a:lnTo>
                  <a:lnTo>
                    <a:pt x="183798" y="57549"/>
                  </a:lnTo>
                  <a:lnTo>
                    <a:pt x="183798" y="55948"/>
                  </a:lnTo>
                  <a:lnTo>
                    <a:pt x="184632" y="54547"/>
                  </a:lnTo>
                  <a:lnTo>
                    <a:pt x="187100" y="53346"/>
                  </a:lnTo>
                  <a:cubicBezTo>
                    <a:pt x="187200" y="53313"/>
                    <a:pt x="187234" y="53179"/>
                    <a:pt x="187200" y="53079"/>
                  </a:cubicBezTo>
                  <a:cubicBezTo>
                    <a:pt x="187152" y="53007"/>
                    <a:pt x="187070" y="52952"/>
                    <a:pt x="186990" y="52952"/>
                  </a:cubicBezTo>
                  <a:cubicBezTo>
                    <a:pt x="186959" y="52952"/>
                    <a:pt x="186928" y="52960"/>
                    <a:pt x="186900" y="52979"/>
                  </a:cubicBezTo>
                  <a:lnTo>
                    <a:pt x="184398" y="54213"/>
                  </a:lnTo>
                  <a:cubicBezTo>
                    <a:pt x="184365" y="54247"/>
                    <a:pt x="184332" y="54247"/>
                    <a:pt x="184332" y="54280"/>
                  </a:cubicBezTo>
                  <a:lnTo>
                    <a:pt x="183398" y="55781"/>
                  </a:lnTo>
                  <a:cubicBezTo>
                    <a:pt x="183398" y="55814"/>
                    <a:pt x="183364" y="55848"/>
                    <a:pt x="183364" y="55881"/>
                  </a:cubicBezTo>
                  <a:lnTo>
                    <a:pt x="183364" y="57616"/>
                  </a:lnTo>
                  <a:lnTo>
                    <a:pt x="172056" y="56648"/>
                  </a:lnTo>
                  <a:lnTo>
                    <a:pt x="166886" y="50744"/>
                  </a:lnTo>
                  <a:lnTo>
                    <a:pt x="160014" y="52379"/>
                  </a:lnTo>
                  <a:lnTo>
                    <a:pt x="152709" y="54880"/>
                  </a:lnTo>
                  <a:lnTo>
                    <a:pt x="152843" y="55281"/>
                  </a:lnTo>
                  <a:lnTo>
                    <a:pt x="154544" y="54680"/>
                  </a:lnTo>
                  <a:lnTo>
                    <a:pt x="159814" y="64754"/>
                  </a:lnTo>
                  <a:lnTo>
                    <a:pt x="151141" y="72660"/>
                  </a:lnTo>
                  <a:lnTo>
                    <a:pt x="145270" y="52345"/>
                  </a:lnTo>
                  <a:lnTo>
                    <a:pt x="167119" y="44940"/>
                  </a:lnTo>
                  <a:lnTo>
                    <a:pt x="167553" y="46108"/>
                  </a:lnTo>
                  <a:cubicBezTo>
                    <a:pt x="167586" y="46174"/>
                    <a:pt x="167653" y="46241"/>
                    <a:pt x="167753" y="46241"/>
                  </a:cubicBezTo>
                  <a:lnTo>
                    <a:pt x="181163" y="46575"/>
                  </a:lnTo>
                  <a:cubicBezTo>
                    <a:pt x="181196" y="46575"/>
                    <a:pt x="181229" y="46541"/>
                    <a:pt x="181263" y="46541"/>
                  </a:cubicBezTo>
                  <a:lnTo>
                    <a:pt x="189435" y="42872"/>
                  </a:lnTo>
                  <a:lnTo>
                    <a:pt x="197575" y="42772"/>
                  </a:lnTo>
                  <a:close/>
                  <a:moveTo>
                    <a:pt x="29655" y="70492"/>
                  </a:moveTo>
                  <a:lnTo>
                    <a:pt x="36093" y="71259"/>
                  </a:lnTo>
                  <a:lnTo>
                    <a:pt x="36093" y="72326"/>
                  </a:lnTo>
                  <a:cubicBezTo>
                    <a:pt x="33858" y="72360"/>
                    <a:pt x="31589" y="72560"/>
                    <a:pt x="29321" y="72827"/>
                  </a:cubicBezTo>
                  <a:lnTo>
                    <a:pt x="29655" y="70492"/>
                  </a:lnTo>
                  <a:close/>
                  <a:moveTo>
                    <a:pt x="36693" y="66522"/>
                  </a:moveTo>
                  <a:lnTo>
                    <a:pt x="43198" y="69091"/>
                  </a:lnTo>
                  <a:lnTo>
                    <a:pt x="43198" y="73127"/>
                  </a:lnTo>
                  <a:cubicBezTo>
                    <a:pt x="40996" y="72593"/>
                    <a:pt x="38761" y="72360"/>
                    <a:pt x="36493" y="72326"/>
                  </a:cubicBezTo>
                  <a:lnTo>
                    <a:pt x="36493" y="70892"/>
                  </a:lnTo>
                  <a:lnTo>
                    <a:pt x="35525" y="70792"/>
                  </a:lnTo>
                  <a:lnTo>
                    <a:pt x="36493" y="68624"/>
                  </a:lnTo>
                  <a:lnTo>
                    <a:pt x="36493" y="66822"/>
                  </a:lnTo>
                  <a:lnTo>
                    <a:pt x="36693" y="66522"/>
                  </a:lnTo>
                  <a:close/>
                  <a:moveTo>
                    <a:pt x="7439" y="68157"/>
                  </a:moveTo>
                  <a:lnTo>
                    <a:pt x="12242" y="71426"/>
                  </a:lnTo>
                  <a:lnTo>
                    <a:pt x="11642" y="73360"/>
                  </a:lnTo>
                  <a:cubicBezTo>
                    <a:pt x="8806" y="72627"/>
                    <a:pt x="6638" y="71526"/>
                    <a:pt x="5070" y="70492"/>
                  </a:cubicBezTo>
                  <a:lnTo>
                    <a:pt x="7439" y="68157"/>
                  </a:lnTo>
                  <a:close/>
                  <a:moveTo>
                    <a:pt x="24284" y="68790"/>
                  </a:moveTo>
                  <a:lnTo>
                    <a:pt x="29254" y="70358"/>
                  </a:lnTo>
                  <a:lnTo>
                    <a:pt x="28921" y="72893"/>
                  </a:lnTo>
                  <a:cubicBezTo>
                    <a:pt x="27720" y="73027"/>
                    <a:pt x="26519" y="73194"/>
                    <a:pt x="25318" y="73360"/>
                  </a:cubicBezTo>
                  <a:cubicBezTo>
                    <a:pt x="24551" y="73494"/>
                    <a:pt x="23784" y="73594"/>
                    <a:pt x="23017" y="73694"/>
                  </a:cubicBezTo>
                  <a:lnTo>
                    <a:pt x="23017" y="71392"/>
                  </a:lnTo>
                  <a:lnTo>
                    <a:pt x="24284" y="68790"/>
                  </a:lnTo>
                  <a:close/>
                  <a:moveTo>
                    <a:pt x="25352" y="64020"/>
                  </a:moveTo>
                  <a:lnTo>
                    <a:pt x="26019" y="64354"/>
                  </a:lnTo>
                  <a:lnTo>
                    <a:pt x="22616" y="71259"/>
                  </a:lnTo>
                  <a:lnTo>
                    <a:pt x="22583" y="71292"/>
                  </a:lnTo>
                  <a:lnTo>
                    <a:pt x="22583" y="73761"/>
                  </a:lnTo>
                  <a:cubicBezTo>
                    <a:pt x="22316" y="73794"/>
                    <a:pt x="22049" y="73827"/>
                    <a:pt x="21782" y="73861"/>
                  </a:cubicBezTo>
                  <a:cubicBezTo>
                    <a:pt x="21616" y="73894"/>
                    <a:pt x="21482" y="73894"/>
                    <a:pt x="21315" y="73894"/>
                  </a:cubicBezTo>
                  <a:lnTo>
                    <a:pt x="22083" y="71426"/>
                  </a:lnTo>
                  <a:lnTo>
                    <a:pt x="25352" y="64020"/>
                  </a:lnTo>
                  <a:close/>
                  <a:moveTo>
                    <a:pt x="12642" y="71559"/>
                  </a:moveTo>
                  <a:lnTo>
                    <a:pt x="16645" y="72026"/>
                  </a:lnTo>
                  <a:lnTo>
                    <a:pt x="16645" y="74094"/>
                  </a:lnTo>
                  <a:cubicBezTo>
                    <a:pt x="14944" y="73994"/>
                    <a:pt x="13443" y="73794"/>
                    <a:pt x="12042" y="73460"/>
                  </a:cubicBezTo>
                  <a:lnTo>
                    <a:pt x="12642" y="71559"/>
                  </a:lnTo>
                  <a:close/>
                  <a:moveTo>
                    <a:pt x="21616" y="71592"/>
                  </a:moveTo>
                  <a:lnTo>
                    <a:pt x="20882" y="73961"/>
                  </a:lnTo>
                  <a:cubicBezTo>
                    <a:pt x="19837" y="74063"/>
                    <a:pt x="18850" y="74106"/>
                    <a:pt x="17908" y="74106"/>
                  </a:cubicBezTo>
                  <a:cubicBezTo>
                    <a:pt x="17616" y="74106"/>
                    <a:pt x="17329" y="74102"/>
                    <a:pt x="17046" y="74094"/>
                  </a:cubicBezTo>
                  <a:lnTo>
                    <a:pt x="17046" y="72026"/>
                  </a:lnTo>
                  <a:lnTo>
                    <a:pt x="21616" y="71592"/>
                  </a:lnTo>
                  <a:close/>
                  <a:moveTo>
                    <a:pt x="158380" y="66622"/>
                  </a:moveTo>
                  <a:cubicBezTo>
                    <a:pt x="159948" y="67890"/>
                    <a:pt x="161449" y="68857"/>
                    <a:pt x="162883" y="69624"/>
                  </a:cubicBezTo>
                  <a:lnTo>
                    <a:pt x="160648" y="74828"/>
                  </a:lnTo>
                  <a:lnTo>
                    <a:pt x="152976" y="71526"/>
                  </a:lnTo>
                  <a:lnTo>
                    <a:pt x="158380" y="66622"/>
                  </a:lnTo>
                  <a:close/>
                  <a:moveTo>
                    <a:pt x="163250" y="69824"/>
                  </a:moveTo>
                  <a:cubicBezTo>
                    <a:pt x="165151" y="70792"/>
                    <a:pt x="166953" y="71359"/>
                    <a:pt x="168554" y="71626"/>
                  </a:cubicBezTo>
                  <a:lnTo>
                    <a:pt x="170555" y="76963"/>
                  </a:lnTo>
                  <a:lnTo>
                    <a:pt x="161749" y="73260"/>
                  </a:lnTo>
                  <a:lnTo>
                    <a:pt x="163250" y="69824"/>
                  </a:lnTo>
                  <a:close/>
                  <a:moveTo>
                    <a:pt x="43598" y="63720"/>
                  </a:moveTo>
                  <a:lnTo>
                    <a:pt x="49402" y="66989"/>
                  </a:lnTo>
                  <a:lnTo>
                    <a:pt x="51937" y="77397"/>
                  </a:lnTo>
                  <a:cubicBezTo>
                    <a:pt x="49235" y="75295"/>
                    <a:pt x="46433" y="73994"/>
                    <a:pt x="43598" y="73227"/>
                  </a:cubicBezTo>
                  <a:lnTo>
                    <a:pt x="43598" y="63720"/>
                  </a:lnTo>
                  <a:close/>
                  <a:moveTo>
                    <a:pt x="84360" y="36434"/>
                  </a:moveTo>
                  <a:cubicBezTo>
                    <a:pt x="85895" y="36634"/>
                    <a:pt x="88530" y="37368"/>
                    <a:pt x="90598" y="40037"/>
                  </a:cubicBezTo>
                  <a:cubicBezTo>
                    <a:pt x="91766" y="41571"/>
                    <a:pt x="94434" y="43973"/>
                    <a:pt x="97336" y="46374"/>
                  </a:cubicBezTo>
                  <a:cubicBezTo>
                    <a:pt x="96769" y="47042"/>
                    <a:pt x="94601" y="49543"/>
                    <a:pt x="93700" y="51111"/>
                  </a:cubicBezTo>
                  <a:cubicBezTo>
                    <a:pt x="93167" y="52045"/>
                    <a:pt x="93600" y="53313"/>
                    <a:pt x="94101" y="54680"/>
                  </a:cubicBezTo>
                  <a:cubicBezTo>
                    <a:pt x="94601" y="56048"/>
                    <a:pt x="95101" y="57449"/>
                    <a:pt x="94501" y="58450"/>
                  </a:cubicBezTo>
                  <a:cubicBezTo>
                    <a:pt x="94034" y="59150"/>
                    <a:pt x="93467" y="59617"/>
                    <a:pt x="92766" y="59784"/>
                  </a:cubicBezTo>
                  <a:cubicBezTo>
                    <a:pt x="92573" y="59827"/>
                    <a:pt x="92370" y="59848"/>
                    <a:pt x="92157" y="59848"/>
                  </a:cubicBezTo>
                  <a:cubicBezTo>
                    <a:pt x="91378" y="59848"/>
                    <a:pt x="90481" y="59560"/>
                    <a:pt x="89564" y="58983"/>
                  </a:cubicBezTo>
                  <a:cubicBezTo>
                    <a:pt x="89077" y="58682"/>
                    <a:pt x="88622" y="58525"/>
                    <a:pt x="88211" y="58525"/>
                  </a:cubicBezTo>
                  <a:cubicBezTo>
                    <a:pt x="88031" y="58525"/>
                    <a:pt x="87859" y="58556"/>
                    <a:pt x="87696" y="58616"/>
                  </a:cubicBezTo>
                  <a:cubicBezTo>
                    <a:pt x="87062" y="58883"/>
                    <a:pt x="86595" y="59584"/>
                    <a:pt x="86262" y="60718"/>
                  </a:cubicBezTo>
                  <a:cubicBezTo>
                    <a:pt x="85928" y="61952"/>
                    <a:pt x="84794" y="62619"/>
                    <a:pt x="84794" y="62619"/>
                  </a:cubicBezTo>
                  <a:lnTo>
                    <a:pt x="84594" y="62753"/>
                  </a:lnTo>
                  <a:lnTo>
                    <a:pt x="89164" y="68524"/>
                  </a:lnTo>
                  <a:cubicBezTo>
                    <a:pt x="88330" y="69224"/>
                    <a:pt x="86895" y="70525"/>
                    <a:pt x="85561" y="71893"/>
                  </a:cubicBezTo>
                  <a:lnTo>
                    <a:pt x="80091" y="69791"/>
                  </a:lnTo>
                  <a:lnTo>
                    <a:pt x="74520" y="75295"/>
                  </a:lnTo>
                  <a:lnTo>
                    <a:pt x="72652" y="73094"/>
                  </a:lnTo>
                  <a:lnTo>
                    <a:pt x="71718" y="68624"/>
                  </a:lnTo>
                  <a:lnTo>
                    <a:pt x="80091" y="62453"/>
                  </a:lnTo>
                  <a:lnTo>
                    <a:pt x="79190" y="61218"/>
                  </a:lnTo>
                  <a:lnTo>
                    <a:pt x="82259" y="59684"/>
                  </a:lnTo>
                  <a:lnTo>
                    <a:pt x="82059" y="59317"/>
                  </a:lnTo>
                  <a:lnTo>
                    <a:pt x="78556" y="61052"/>
                  </a:lnTo>
                  <a:lnTo>
                    <a:pt x="79490" y="62352"/>
                  </a:lnTo>
                  <a:lnTo>
                    <a:pt x="71251" y="68457"/>
                  </a:lnTo>
                  <a:lnTo>
                    <a:pt x="72285" y="73260"/>
                  </a:lnTo>
                  <a:lnTo>
                    <a:pt x="74220" y="75595"/>
                  </a:lnTo>
                  <a:lnTo>
                    <a:pt x="71985" y="77797"/>
                  </a:lnTo>
                  <a:lnTo>
                    <a:pt x="68282" y="72293"/>
                  </a:lnTo>
                  <a:lnTo>
                    <a:pt x="65814" y="71459"/>
                  </a:lnTo>
                  <a:cubicBezTo>
                    <a:pt x="66748" y="66789"/>
                    <a:pt x="69950" y="64154"/>
                    <a:pt x="73086" y="61585"/>
                  </a:cubicBezTo>
                  <a:cubicBezTo>
                    <a:pt x="73819" y="60951"/>
                    <a:pt x="74553" y="60384"/>
                    <a:pt x="75220" y="59784"/>
                  </a:cubicBezTo>
                  <a:cubicBezTo>
                    <a:pt x="75254" y="59751"/>
                    <a:pt x="75287" y="59717"/>
                    <a:pt x="75287" y="59684"/>
                  </a:cubicBezTo>
                  <a:lnTo>
                    <a:pt x="76822" y="60585"/>
                  </a:lnTo>
                  <a:lnTo>
                    <a:pt x="76588" y="62186"/>
                  </a:lnTo>
                  <a:lnTo>
                    <a:pt x="77789" y="62553"/>
                  </a:lnTo>
                  <a:lnTo>
                    <a:pt x="77889" y="62152"/>
                  </a:lnTo>
                  <a:lnTo>
                    <a:pt x="77055" y="61885"/>
                  </a:lnTo>
                  <a:lnTo>
                    <a:pt x="77289" y="60351"/>
                  </a:lnTo>
                  <a:lnTo>
                    <a:pt x="75621" y="59384"/>
                  </a:lnTo>
                  <a:cubicBezTo>
                    <a:pt x="78690" y="56382"/>
                    <a:pt x="78223" y="53813"/>
                    <a:pt x="77722" y="52579"/>
                  </a:cubicBezTo>
                  <a:cubicBezTo>
                    <a:pt x="79057" y="50577"/>
                    <a:pt x="79790" y="46341"/>
                    <a:pt x="79590" y="43339"/>
                  </a:cubicBezTo>
                  <a:cubicBezTo>
                    <a:pt x="79524" y="42305"/>
                    <a:pt x="79357" y="41471"/>
                    <a:pt x="79090" y="40770"/>
                  </a:cubicBezTo>
                  <a:lnTo>
                    <a:pt x="82225" y="37501"/>
                  </a:lnTo>
                  <a:cubicBezTo>
                    <a:pt x="83093" y="37435"/>
                    <a:pt x="83827" y="37068"/>
                    <a:pt x="84360" y="36434"/>
                  </a:cubicBezTo>
                  <a:close/>
                  <a:moveTo>
                    <a:pt x="148606" y="65355"/>
                  </a:moveTo>
                  <a:lnTo>
                    <a:pt x="150808" y="72960"/>
                  </a:lnTo>
                  <a:lnTo>
                    <a:pt x="145437" y="77864"/>
                  </a:lnTo>
                  <a:lnTo>
                    <a:pt x="143102" y="76629"/>
                  </a:lnTo>
                  <a:lnTo>
                    <a:pt x="139633" y="68657"/>
                  </a:lnTo>
                  <a:lnTo>
                    <a:pt x="148606" y="65355"/>
                  </a:lnTo>
                  <a:close/>
                  <a:moveTo>
                    <a:pt x="131094" y="63887"/>
                  </a:moveTo>
                  <a:lnTo>
                    <a:pt x="139199" y="68690"/>
                  </a:lnTo>
                  <a:lnTo>
                    <a:pt x="142802" y="76930"/>
                  </a:lnTo>
                  <a:lnTo>
                    <a:pt x="145504" y="78364"/>
                  </a:lnTo>
                  <a:lnTo>
                    <a:pt x="150908" y="73394"/>
                  </a:lnTo>
                  <a:lnTo>
                    <a:pt x="153076" y="80866"/>
                  </a:lnTo>
                  <a:cubicBezTo>
                    <a:pt x="152109" y="80666"/>
                    <a:pt x="151175" y="80499"/>
                    <a:pt x="150241" y="80465"/>
                  </a:cubicBezTo>
                  <a:cubicBezTo>
                    <a:pt x="142435" y="79965"/>
                    <a:pt x="138599" y="77897"/>
                    <a:pt x="135597" y="75762"/>
                  </a:cubicBezTo>
                  <a:cubicBezTo>
                    <a:pt x="132728" y="73727"/>
                    <a:pt x="129292" y="69958"/>
                    <a:pt x="129226" y="69891"/>
                  </a:cubicBezTo>
                  <a:lnTo>
                    <a:pt x="125957" y="67456"/>
                  </a:lnTo>
                  <a:lnTo>
                    <a:pt x="131094" y="63887"/>
                  </a:lnTo>
                  <a:close/>
                  <a:moveTo>
                    <a:pt x="152709" y="71793"/>
                  </a:moveTo>
                  <a:lnTo>
                    <a:pt x="152676" y="71859"/>
                  </a:lnTo>
                  <a:lnTo>
                    <a:pt x="160481" y="75228"/>
                  </a:lnTo>
                  <a:lnTo>
                    <a:pt x="157479" y="82200"/>
                  </a:lnTo>
                  <a:cubicBezTo>
                    <a:pt x="156212" y="81700"/>
                    <a:pt x="154877" y="81299"/>
                    <a:pt x="153543" y="80966"/>
                  </a:cubicBezTo>
                  <a:lnTo>
                    <a:pt x="151275" y="73094"/>
                  </a:lnTo>
                  <a:lnTo>
                    <a:pt x="152709" y="71793"/>
                  </a:lnTo>
                  <a:close/>
                  <a:moveTo>
                    <a:pt x="80191" y="70291"/>
                  </a:moveTo>
                  <a:lnTo>
                    <a:pt x="85261" y="72226"/>
                  </a:lnTo>
                  <a:cubicBezTo>
                    <a:pt x="83560" y="73961"/>
                    <a:pt x="82159" y="75729"/>
                    <a:pt x="82659" y="76363"/>
                  </a:cubicBezTo>
                  <a:cubicBezTo>
                    <a:pt x="82826" y="76596"/>
                    <a:pt x="83093" y="76663"/>
                    <a:pt x="83393" y="76663"/>
                  </a:cubicBezTo>
                  <a:cubicBezTo>
                    <a:pt x="84160" y="76663"/>
                    <a:pt x="85261" y="76196"/>
                    <a:pt x="86262" y="75662"/>
                  </a:cubicBezTo>
                  <a:lnTo>
                    <a:pt x="86262" y="75662"/>
                  </a:lnTo>
                  <a:lnTo>
                    <a:pt x="83493" y="77964"/>
                  </a:lnTo>
                  <a:lnTo>
                    <a:pt x="80691" y="80599"/>
                  </a:lnTo>
                  <a:lnTo>
                    <a:pt x="77622" y="81533"/>
                  </a:lnTo>
                  <a:lnTo>
                    <a:pt x="67048" y="83134"/>
                  </a:lnTo>
                  <a:cubicBezTo>
                    <a:pt x="66214" y="80099"/>
                    <a:pt x="65614" y="77196"/>
                    <a:pt x="65547" y="74861"/>
                  </a:cubicBezTo>
                  <a:cubicBezTo>
                    <a:pt x="65547" y="74695"/>
                    <a:pt x="65547" y="74528"/>
                    <a:pt x="65547" y="74361"/>
                  </a:cubicBezTo>
                  <a:lnTo>
                    <a:pt x="67148" y="75395"/>
                  </a:lnTo>
                  <a:lnTo>
                    <a:pt x="67148" y="76863"/>
                  </a:lnTo>
                  <a:lnTo>
                    <a:pt x="69817" y="81666"/>
                  </a:lnTo>
                  <a:lnTo>
                    <a:pt x="70184" y="81466"/>
                  </a:lnTo>
                  <a:lnTo>
                    <a:pt x="67582" y="76729"/>
                  </a:lnTo>
                  <a:lnTo>
                    <a:pt x="67582" y="75195"/>
                  </a:lnTo>
                  <a:lnTo>
                    <a:pt x="65547" y="73861"/>
                  </a:lnTo>
                  <a:cubicBezTo>
                    <a:pt x="65580" y="73160"/>
                    <a:pt x="65647" y="72493"/>
                    <a:pt x="65747" y="71859"/>
                  </a:cubicBezTo>
                  <a:lnTo>
                    <a:pt x="68015" y="72627"/>
                  </a:lnTo>
                  <a:lnTo>
                    <a:pt x="72318" y="78998"/>
                  </a:lnTo>
                  <a:lnTo>
                    <a:pt x="72652" y="78764"/>
                  </a:lnTo>
                  <a:lnTo>
                    <a:pt x="72218" y="78130"/>
                  </a:lnTo>
                  <a:lnTo>
                    <a:pt x="80191" y="70291"/>
                  </a:lnTo>
                  <a:close/>
                  <a:moveTo>
                    <a:pt x="161615" y="73661"/>
                  </a:moveTo>
                  <a:lnTo>
                    <a:pt x="170755" y="77497"/>
                  </a:lnTo>
                  <a:lnTo>
                    <a:pt x="170955" y="78097"/>
                  </a:lnTo>
                  <a:lnTo>
                    <a:pt x="169221" y="83167"/>
                  </a:lnTo>
                  <a:lnTo>
                    <a:pt x="159214" y="79265"/>
                  </a:lnTo>
                  <a:lnTo>
                    <a:pt x="161615" y="73661"/>
                  </a:lnTo>
                  <a:close/>
                  <a:moveTo>
                    <a:pt x="43331" y="53279"/>
                  </a:moveTo>
                  <a:lnTo>
                    <a:pt x="50103" y="54580"/>
                  </a:lnTo>
                  <a:lnTo>
                    <a:pt x="50136" y="54614"/>
                  </a:lnTo>
                  <a:lnTo>
                    <a:pt x="50269" y="54614"/>
                  </a:lnTo>
                  <a:lnTo>
                    <a:pt x="53138" y="56248"/>
                  </a:lnTo>
                  <a:cubicBezTo>
                    <a:pt x="49235" y="62986"/>
                    <a:pt x="51637" y="65154"/>
                    <a:pt x="51737" y="65221"/>
                  </a:cubicBezTo>
                  <a:lnTo>
                    <a:pt x="51837" y="65321"/>
                  </a:lnTo>
                  <a:lnTo>
                    <a:pt x="53705" y="64587"/>
                  </a:lnTo>
                  <a:lnTo>
                    <a:pt x="56507" y="68157"/>
                  </a:lnTo>
                  <a:lnTo>
                    <a:pt x="56841" y="67890"/>
                  </a:lnTo>
                  <a:lnTo>
                    <a:pt x="54005" y="64287"/>
                  </a:lnTo>
                  <a:lnTo>
                    <a:pt x="56240" y="58116"/>
                  </a:lnTo>
                  <a:lnTo>
                    <a:pt x="61377" y="63420"/>
                  </a:lnTo>
                  <a:cubicBezTo>
                    <a:pt x="61344" y="63453"/>
                    <a:pt x="61344" y="63453"/>
                    <a:pt x="61311" y="63487"/>
                  </a:cubicBezTo>
                  <a:lnTo>
                    <a:pt x="61577" y="63787"/>
                  </a:lnTo>
                  <a:cubicBezTo>
                    <a:pt x="61611" y="63753"/>
                    <a:pt x="61644" y="63753"/>
                    <a:pt x="61677" y="63720"/>
                  </a:cubicBezTo>
                  <a:lnTo>
                    <a:pt x="65080" y="67256"/>
                  </a:lnTo>
                  <a:cubicBezTo>
                    <a:pt x="64446" y="68490"/>
                    <a:pt x="63946" y="69891"/>
                    <a:pt x="63679" y="71526"/>
                  </a:cubicBezTo>
                  <a:lnTo>
                    <a:pt x="59543" y="69824"/>
                  </a:lnTo>
                  <a:lnTo>
                    <a:pt x="53738" y="70759"/>
                  </a:lnTo>
                  <a:lnTo>
                    <a:pt x="53805" y="71159"/>
                  </a:lnTo>
                  <a:lnTo>
                    <a:pt x="59476" y="70258"/>
                  </a:lnTo>
                  <a:lnTo>
                    <a:pt x="63612" y="71959"/>
                  </a:lnTo>
                  <a:cubicBezTo>
                    <a:pt x="63479" y="72860"/>
                    <a:pt x="63445" y="73861"/>
                    <a:pt x="63479" y="74928"/>
                  </a:cubicBezTo>
                  <a:cubicBezTo>
                    <a:pt x="63545" y="77397"/>
                    <a:pt x="64146" y="80432"/>
                    <a:pt x="65013" y="83601"/>
                  </a:cubicBezTo>
                  <a:lnTo>
                    <a:pt x="59076" y="85269"/>
                  </a:lnTo>
                  <a:cubicBezTo>
                    <a:pt x="56941" y="82133"/>
                    <a:pt x="54739" y="79698"/>
                    <a:pt x="52471" y="77830"/>
                  </a:cubicBezTo>
                  <a:lnTo>
                    <a:pt x="52404" y="77630"/>
                  </a:lnTo>
                  <a:lnTo>
                    <a:pt x="52404" y="77630"/>
                  </a:lnTo>
                  <a:lnTo>
                    <a:pt x="58408" y="79064"/>
                  </a:lnTo>
                  <a:lnTo>
                    <a:pt x="58509" y="78664"/>
                  </a:lnTo>
                  <a:lnTo>
                    <a:pt x="52304" y="77163"/>
                  </a:lnTo>
                  <a:lnTo>
                    <a:pt x="49769" y="66722"/>
                  </a:lnTo>
                  <a:lnTo>
                    <a:pt x="44499" y="63753"/>
                  </a:lnTo>
                  <a:lnTo>
                    <a:pt x="45766" y="61552"/>
                  </a:lnTo>
                  <a:lnTo>
                    <a:pt x="44999" y="59083"/>
                  </a:lnTo>
                  <a:lnTo>
                    <a:pt x="46233" y="55681"/>
                  </a:lnTo>
                  <a:lnTo>
                    <a:pt x="43331" y="54313"/>
                  </a:lnTo>
                  <a:lnTo>
                    <a:pt x="43331" y="53279"/>
                  </a:lnTo>
                  <a:close/>
                  <a:moveTo>
                    <a:pt x="204746" y="77663"/>
                  </a:moveTo>
                  <a:lnTo>
                    <a:pt x="210417" y="83434"/>
                  </a:lnTo>
                  <a:lnTo>
                    <a:pt x="208082" y="86003"/>
                  </a:lnTo>
                  <a:lnTo>
                    <a:pt x="202011" y="84368"/>
                  </a:lnTo>
                  <a:lnTo>
                    <a:pt x="199876" y="84368"/>
                  </a:lnTo>
                  <a:lnTo>
                    <a:pt x="199876" y="83501"/>
                  </a:lnTo>
                  <a:lnTo>
                    <a:pt x="204746" y="77663"/>
                  </a:lnTo>
                  <a:close/>
                  <a:moveTo>
                    <a:pt x="81125" y="83267"/>
                  </a:moveTo>
                  <a:lnTo>
                    <a:pt x="87229" y="85803"/>
                  </a:lnTo>
                  <a:lnTo>
                    <a:pt x="79423" y="86136"/>
                  </a:lnTo>
                  <a:lnTo>
                    <a:pt x="81125" y="83267"/>
                  </a:lnTo>
                  <a:close/>
                  <a:moveTo>
                    <a:pt x="159047" y="79632"/>
                  </a:moveTo>
                  <a:lnTo>
                    <a:pt x="169087" y="83568"/>
                  </a:lnTo>
                  <a:lnTo>
                    <a:pt x="168454" y="85336"/>
                  </a:lnTo>
                  <a:cubicBezTo>
                    <a:pt x="168406" y="85329"/>
                    <a:pt x="168358" y="85325"/>
                    <a:pt x="168311" y="85325"/>
                  </a:cubicBezTo>
                  <a:cubicBezTo>
                    <a:pt x="167894" y="85325"/>
                    <a:pt x="167503" y="85583"/>
                    <a:pt x="167353" y="86003"/>
                  </a:cubicBezTo>
                  <a:lnTo>
                    <a:pt x="166953" y="87104"/>
                  </a:lnTo>
                  <a:cubicBezTo>
                    <a:pt x="165318" y="86069"/>
                    <a:pt x="161849" y="83935"/>
                    <a:pt x="157879" y="82367"/>
                  </a:cubicBezTo>
                  <a:lnTo>
                    <a:pt x="159047" y="79632"/>
                  </a:lnTo>
                  <a:close/>
                  <a:moveTo>
                    <a:pt x="201744" y="84769"/>
                  </a:moveTo>
                  <a:lnTo>
                    <a:pt x="201177" y="87704"/>
                  </a:lnTo>
                  <a:lnTo>
                    <a:pt x="195206" y="87704"/>
                  </a:lnTo>
                  <a:lnTo>
                    <a:pt x="195373" y="84769"/>
                  </a:lnTo>
                  <a:close/>
                  <a:moveTo>
                    <a:pt x="90498" y="72727"/>
                  </a:moveTo>
                  <a:lnTo>
                    <a:pt x="96135" y="76830"/>
                  </a:lnTo>
                  <a:lnTo>
                    <a:pt x="89431" y="84268"/>
                  </a:lnTo>
                  <a:lnTo>
                    <a:pt x="88063" y="83001"/>
                  </a:lnTo>
                  <a:lnTo>
                    <a:pt x="93700" y="77497"/>
                  </a:lnTo>
                  <a:lnTo>
                    <a:pt x="93433" y="77196"/>
                  </a:lnTo>
                  <a:lnTo>
                    <a:pt x="87763" y="82700"/>
                  </a:lnTo>
                  <a:lnTo>
                    <a:pt x="87162" y="82133"/>
                  </a:lnTo>
                  <a:lnTo>
                    <a:pt x="86862" y="82467"/>
                  </a:lnTo>
                  <a:lnTo>
                    <a:pt x="89164" y="84568"/>
                  </a:lnTo>
                  <a:lnTo>
                    <a:pt x="88130" y="85736"/>
                  </a:lnTo>
                  <a:lnTo>
                    <a:pt x="80958" y="82734"/>
                  </a:lnTo>
                  <a:lnTo>
                    <a:pt x="77656" y="88238"/>
                  </a:lnTo>
                  <a:lnTo>
                    <a:pt x="77522" y="81967"/>
                  </a:lnTo>
                  <a:lnTo>
                    <a:pt x="77689" y="81933"/>
                  </a:lnTo>
                  <a:lnTo>
                    <a:pt x="80758" y="80999"/>
                  </a:lnTo>
                  <a:lnTo>
                    <a:pt x="81758" y="81900"/>
                  </a:lnTo>
                  <a:lnTo>
                    <a:pt x="82326" y="82901"/>
                  </a:lnTo>
                  <a:lnTo>
                    <a:pt x="83493" y="82901"/>
                  </a:lnTo>
                  <a:lnTo>
                    <a:pt x="83493" y="82467"/>
                  </a:lnTo>
                  <a:lnTo>
                    <a:pt x="82559" y="82467"/>
                  </a:lnTo>
                  <a:lnTo>
                    <a:pt x="82125" y="81666"/>
                  </a:lnTo>
                  <a:lnTo>
                    <a:pt x="81091" y="80766"/>
                  </a:lnTo>
                  <a:lnTo>
                    <a:pt x="83760" y="78264"/>
                  </a:lnTo>
                  <a:lnTo>
                    <a:pt x="90498" y="72727"/>
                  </a:lnTo>
                  <a:close/>
                  <a:moveTo>
                    <a:pt x="96469" y="77063"/>
                  </a:moveTo>
                  <a:lnTo>
                    <a:pt x="99004" y="78931"/>
                  </a:lnTo>
                  <a:lnTo>
                    <a:pt x="94267" y="88304"/>
                  </a:lnTo>
                  <a:lnTo>
                    <a:pt x="88530" y="85903"/>
                  </a:lnTo>
                  <a:lnTo>
                    <a:pt x="96469" y="77063"/>
                  </a:lnTo>
                  <a:close/>
                  <a:moveTo>
                    <a:pt x="201110" y="88104"/>
                  </a:moveTo>
                  <a:lnTo>
                    <a:pt x="200610" y="90840"/>
                  </a:lnTo>
                  <a:lnTo>
                    <a:pt x="195073" y="89739"/>
                  </a:lnTo>
                  <a:lnTo>
                    <a:pt x="195173" y="88104"/>
                  </a:lnTo>
                  <a:close/>
                  <a:moveTo>
                    <a:pt x="10508" y="88471"/>
                  </a:moveTo>
                  <a:cubicBezTo>
                    <a:pt x="11542" y="88671"/>
                    <a:pt x="12609" y="88838"/>
                    <a:pt x="13677" y="88905"/>
                  </a:cubicBezTo>
                  <a:cubicBezTo>
                    <a:pt x="15144" y="89005"/>
                    <a:pt x="16879" y="89272"/>
                    <a:pt x="18814" y="89705"/>
                  </a:cubicBezTo>
                  <a:cubicBezTo>
                    <a:pt x="18780" y="90139"/>
                    <a:pt x="18713" y="90573"/>
                    <a:pt x="18647" y="91006"/>
                  </a:cubicBezTo>
                  <a:lnTo>
                    <a:pt x="10508" y="90272"/>
                  </a:lnTo>
                  <a:lnTo>
                    <a:pt x="10508" y="88471"/>
                  </a:lnTo>
                  <a:close/>
                  <a:moveTo>
                    <a:pt x="192671" y="57816"/>
                  </a:moveTo>
                  <a:lnTo>
                    <a:pt x="196474" y="62019"/>
                  </a:lnTo>
                  <a:lnTo>
                    <a:pt x="194506" y="63620"/>
                  </a:lnTo>
                  <a:lnTo>
                    <a:pt x="194773" y="63920"/>
                  </a:lnTo>
                  <a:lnTo>
                    <a:pt x="196741" y="62319"/>
                  </a:lnTo>
                  <a:lnTo>
                    <a:pt x="201677" y="67756"/>
                  </a:lnTo>
                  <a:lnTo>
                    <a:pt x="198875" y="71226"/>
                  </a:lnTo>
                  <a:lnTo>
                    <a:pt x="199209" y="71459"/>
                  </a:lnTo>
                  <a:lnTo>
                    <a:pt x="201944" y="68057"/>
                  </a:lnTo>
                  <a:cubicBezTo>
                    <a:pt x="202578" y="68824"/>
                    <a:pt x="204946" y="71426"/>
                    <a:pt x="207982" y="73160"/>
                  </a:cubicBezTo>
                  <a:lnTo>
                    <a:pt x="199443" y="83368"/>
                  </a:lnTo>
                  <a:lnTo>
                    <a:pt x="199443" y="84368"/>
                  </a:lnTo>
                  <a:lnTo>
                    <a:pt x="194973" y="84368"/>
                  </a:lnTo>
                  <a:lnTo>
                    <a:pt x="194506" y="92274"/>
                  </a:lnTo>
                  <a:lnTo>
                    <a:pt x="168854" y="85436"/>
                  </a:lnTo>
                  <a:lnTo>
                    <a:pt x="171422" y="78097"/>
                  </a:lnTo>
                  <a:lnTo>
                    <a:pt x="171189" y="77497"/>
                  </a:lnTo>
                  <a:lnTo>
                    <a:pt x="171256" y="77297"/>
                  </a:lnTo>
                  <a:lnTo>
                    <a:pt x="171089" y="77196"/>
                  </a:lnTo>
                  <a:lnTo>
                    <a:pt x="169054" y="71693"/>
                  </a:lnTo>
                  <a:lnTo>
                    <a:pt x="169054" y="71693"/>
                  </a:lnTo>
                  <a:cubicBezTo>
                    <a:pt x="169755" y="71793"/>
                    <a:pt x="170455" y="71826"/>
                    <a:pt x="171122" y="71826"/>
                  </a:cubicBezTo>
                  <a:cubicBezTo>
                    <a:pt x="176026" y="71826"/>
                    <a:pt x="179028" y="69391"/>
                    <a:pt x="179061" y="69357"/>
                  </a:cubicBezTo>
                  <a:lnTo>
                    <a:pt x="192504" y="58016"/>
                  </a:lnTo>
                  <a:lnTo>
                    <a:pt x="192671" y="57816"/>
                  </a:lnTo>
                  <a:close/>
                  <a:moveTo>
                    <a:pt x="195039" y="90139"/>
                  </a:moveTo>
                  <a:lnTo>
                    <a:pt x="200543" y="91273"/>
                  </a:lnTo>
                  <a:lnTo>
                    <a:pt x="200076" y="93742"/>
                  </a:lnTo>
                  <a:lnTo>
                    <a:pt x="194906" y="92374"/>
                  </a:lnTo>
                  <a:lnTo>
                    <a:pt x="195039" y="90139"/>
                  </a:lnTo>
                  <a:close/>
                  <a:moveTo>
                    <a:pt x="77122" y="82033"/>
                  </a:moveTo>
                  <a:lnTo>
                    <a:pt x="77355" y="92441"/>
                  </a:lnTo>
                  <a:lnTo>
                    <a:pt x="73152" y="92941"/>
                  </a:lnTo>
                  <a:lnTo>
                    <a:pt x="70817" y="94609"/>
                  </a:lnTo>
                  <a:cubicBezTo>
                    <a:pt x="69583" y="91173"/>
                    <a:pt x="68215" y="87270"/>
                    <a:pt x="67181" y="83534"/>
                  </a:cubicBezTo>
                  <a:lnTo>
                    <a:pt x="77122" y="82033"/>
                  </a:lnTo>
                  <a:close/>
                  <a:moveTo>
                    <a:pt x="10508" y="90673"/>
                  </a:moveTo>
                  <a:lnTo>
                    <a:pt x="18613" y="91407"/>
                  </a:lnTo>
                  <a:cubicBezTo>
                    <a:pt x="18280" y="93808"/>
                    <a:pt x="18013" y="96110"/>
                    <a:pt x="17779" y="98011"/>
                  </a:cubicBezTo>
                  <a:lnTo>
                    <a:pt x="11542" y="97411"/>
                  </a:lnTo>
                  <a:lnTo>
                    <a:pt x="11775" y="94909"/>
                  </a:lnTo>
                  <a:lnTo>
                    <a:pt x="10508" y="94909"/>
                  </a:lnTo>
                  <a:lnTo>
                    <a:pt x="10508" y="90673"/>
                  </a:lnTo>
                  <a:close/>
                  <a:moveTo>
                    <a:pt x="20882" y="90172"/>
                  </a:moveTo>
                  <a:cubicBezTo>
                    <a:pt x="21115" y="90239"/>
                    <a:pt x="21349" y="90306"/>
                    <a:pt x="21616" y="90373"/>
                  </a:cubicBezTo>
                  <a:lnTo>
                    <a:pt x="23183" y="92241"/>
                  </a:lnTo>
                  <a:lnTo>
                    <a:pt x="22816" y="94809"/>
                  </a:lnTo>
                  <a:lnTo>
                    <a:pt x="24618" y="94809"/>
                  </a:lnTo>
                  <a:lnTo>
                    <a:pt x="24618" y="98111"/>
                  </a:lnTo>
                  <a:lnTo>
                    <a:pt x="19881" y="98111"/>
                  </a:lnTo>
                  <a:cubicBezTo>
                    <a:pt x="20148" y="95843"/>
                    <a:pt x="20481" y="93041"/>
                    <a:pt x="20882" y="90172"/>
                  </a:cubicBezTo>
                  <a:close/>
                  <a:moveTo>
                    <a:pt x="168987" y="87604"/>
                  </a:moveTo>
                  <a:lnTo>
                    <a:pt x="188935" y="92941"/>
                  </a:lnTo>
                  <a:lnTo>
                    <a:pt x="187401" y="98879"/>
                  </a:lnTo>
                  <a:lnTo>
                    <a:pt x="167853" y="90706"/>
                  </a:lnTo>
                  <a:lnTo>
                    <a:pt x="168987" y="87604"/>
                  </a:lnTo>
                  <a:close/>
                  <a:moveTo>
                    <a:pt x="88130" y="86203"/>
                  </a:moveTo>
                  <a:lnTo>
                    <a:pt x="94067" y="88671"/>
                  </a:lnTo>
                  <a:lnTo>
                    <a:pt x="90198" y="96343"/>
                  </a:lnTo>
                  <a:lnTo>
                    <a:pt x="90098" y="97111"/>
                  </a:lnTo>
                  <a:lnTo>
                    <a:pt x="88130" y="97611"/>
                  </a:lnTo>
                  <a:lnTo>
                    <a:pt x="86929" y="98812"/>
                  </a:lnTo>
                  <a:lnTo>
                    <a:pt x="84994" y="99079"/>
                  </a:lnTo>
                  <a:lnTo>
                    <a:pt x="84060" y="97611"/>
                  </a:lnTo>
                  <a:lnTo>
                    <a:pt x="77889" y="97611"/>
                  </a:lnTo>
                  <a:lnTo>
                    <a:pt x="77689" y="89038"/>
                  </a:lnTo>
                  <a:lnTo>
                    <a:pt x="79157" y="86570"/>
                  </a:lnTo>
                  <a:lnTo>
                    <a:pt x="88130" y="86203"/>
                  </a:lnTo>
                  <a:close/>
                  <a:moveTo>
                    <a:pt x="22316" y="90573"/>
                  </a:moveTo>
                  <a:lnTo>
                    <a:pt x="22316" y="90573"/>
                  </a:lnTo>
                  <a:cubicBezTo>
                    <a:pt x="26719" y="91774"/>
                    <a:pt x="31723" y="93608"/>
                    <a:pt x="36493" y="95977"/>
                  </a:cubicBezTo>
                  <a:lnTo>
                    <a:pt x="35025" y="99512"/>
                  </a:lnTo>
                  <a:lnTo>
                    <a:pt x="32390" y="99512"/>
                  </a:lnTo>
                  <a:lnTo>
                    <a:pt x="25018" y="98145"/>
                  </a:lnTo>
                  <a:lnTo>
                    <a:pt x="25018" y="94409"/>
                  </a:lnTo>
                  <a:lnTo>
                    <a:pt x="23283" y="94409"/>
                  </a:lnTo>
                  <a:lnTo>
                    <a:pt x="23650" y="92140"/>
                  </a:lnTo>
                  <a:lnTo>
                    <a:pt x="22316" y="90573"/>
                  </a:lnTo>
                  <a:close/>
                  <a:moveTo>
                    <a:pt x="36860" y="96177"/>
                  </a:moveTo>
                  <a:cubicBezTo>
                    <a:pt x="38761" y="97111"/>
                    <a:pt x="40596" y="98145"/>
                    <a:pt x="42364" y="99246"/>
                  </a:cubicBezTo>
                  <a:cubicBezTo>
                    <a:pt x="42397" y="99279"/>
                    <a:pt x="42397" y="99279"/>
                    <a:pt x="42430" y="99279"/>
                  </a:cubicBezTo>
                  <a:lnTo>
                    <a:pt x="39995" y="99512"/>
                  </a:lnTo>
                  <a:lnTo>
                    <a:pt x="35492" y="99512"/>
                  </a:lnTo>
                  <a:lnTo>
                    <a:pt x="36860" y="96177"/>
                  </a:lnTo>
                  <a:close/>
                  <a:moveTo>
                    <a:pt x="167720" y="91106"/>
                  </a:moveTo>
                  <a:lnTo>
                    <a:pt x="177527" y="95209"/>
                  </a:lnTo>
                  <a:lnTo>
                    <a:pt x="176393" y="99646"/>
                  </a:lnTo>
                  <a:lnTo>
                    <a:pt x="165652" y="96744"/>
                  </a:lnTo>
                  <a:lnTo>
                    <a:pt x="167720" y="91106"/>
                  </a:lnTo>
                  <a:close/>
                  <a:moveTo>
                    <a:pt x="36204" y="74418"/>
                  </a:moveTo>
                  <a:cubicBezTo>
                    <a:pt x="44750" y="74418"/>
                    <a:pt x="52819" y="77479"/>
                    <a:pt x="60110" y="91040"/>
                  </a:cubicBezTo>
                  <a:cubicBezTo>
                    <a:pt x="61944" y="94475"/>
                    <a:pt x="63212" y="97845"/>
                    <a:pt x="63946" y="101180"/>
                  </a:cubicBezTo>
                  <a:lnTo>
                    <a:pt x="46800" y="99846"/>
                  </a:lnTo>
                  <a:cubicBezTo>
                    <a:pt x="45799" y="99045"/>
                    <a:pt x="44699" y="98245"/>
                    <a:pt x="43498" y="97478"/>
                  </a:cubicBezTo>
                  <a:cubicBezTo>
                    <a:pt x="42864" y="97111"/>
                    <a:pt x="42230" y="96710"/>
                    <a:pt x="41596" y="96343"/>
                  </a:cubicBezTo>
                  <a:lnTo>
                    <a:pt x="43931" y="88338"/>
                  </a:lnTo>
                  <a:lnTo>
                    <a:pt x="46133" y="85035"/>
                  </a:lnTo>
                  <a:lnTo>
                    <a:pt x="45799" y="84802"/>
                  </a:lnTo>
                  <a:lnTo>
                    <a:pt x="43665" y="87971"/>
                  </a:lnTo>
                  <a:lnTo>
                    <a:pt x="39962" y="85836"/>
                  </a:lnTo>
                  <a:lnTo>
                    <a:pt x="39728" y="86203"/>
                  </a:lnTo>
                  <a:lnTo>
                    <a:pt x="43498" y="88371"/>
                  </a:lnTo>
                  <a:lnTo>
                    <a:pt x="41230" y="96143"/>
                  </a:lnTo>
                  <a:cubicBezTo>
                    <a:pt x="34591" y="92341"/>
                    <a:pt x="27220" y="89605"/>
                    <a:pt x="21149" y="88071"/>
                  </a:cubicBezTo>
                  <a:cubicBezTo>
                    <a:pt x="21849" y="82800"/>
                    <a:pt x="22550" y="77730"/>
                    <a:pt x="22816" y="75829"/>
                  </a:cubicBezTo>
                  <a:cubicBezTo>
                    <a:pt x="23750" y="75695"/>
                    <a:pt x="24684" y="75562"/>
                    <a:pt x="25618" y="75429"/>
                  </a:cubicBezTo>
                  <a:cubicBezTo>
                    <a:pt x="29212" y="74919"/>
                    <a:pt x="32747" y="74418"/>
                    <a:pt x="36204" y="74418"/>
                  </a:cubicBezTo>
                  <a:close/>
                  <a:moveTo>
                    <a:pt x="177927" y="95376"/>
                  </a:moveTo>
                  <a:lnTo>
                    <a:pt x="187300" y="99279"/>
                  </a:lnTo>
                  <a:lnTo>
                    <a:pt x="186500" y="102381"/>
                  </a:lnTo>
                  <a:lnTo>
                    <a:pt x="176793" y="99746"/>
                  </a:lnTo>
                  <a:lnTo>
                    <a:pt x="177927" y="95376"/>
                  </a:lnTo>
                  <a:close/>
                  <a:moveTo>
                    <a:pt x="77355" y="92874"/>
                  </a:moveTo>
                  <a:lnTo>
                    <a:pt x="77555" y="102681"/>
                  </a:lnTo>
                  <a:lnTo>
                    <a:pt x="72752" y="100146"/>
                  </a:lnTo>
                  <a:cubicBezTo>
                    <a:pt x="72385" y="99012"/>
                    <a:pt x="71885" y="97678"/>
                    <a:pt x="71351" y="96143"/>
                  </a:cubicBezTo>
                  <a:cubicBezTo>
                    <a:pt x="71218" y="95776"/>
                    <a:pt x="71084" y="95409"/>
                    <a:pt x="70951" y="95009"/>
                  </a:cubicBezTo>
                  <a:lnTo>
                    <a:pt x="73319" y="93341"/>
                  </a:lnTo>
                  <a:lnTo>
                    <a:pt x="77355" y="92874"/>
                  </a:lnTo>
                  <a:close/>
                  <a:moveTo>
                    <a:pt x="24985" y="98545"/>
                  </a:moveTo>
                  <a:lnTo>
                    <a:pt x="31956" y="99846"/>
                  </a:lnTo>
                  <a:lnTo>
                    <a:pt x="29188" y="102881"/>
                  </a:lnTo>
                  <a:lnTo>
                    <a:pt x="27353" y="101380"/>
                  </a:lnTo>
                  <a:lnTo>
                    <a:pt x="24551" y="100313"/>
                  </a:lnTo>
                  <a:lnTo>
                    <a:pt x="24985" y="98545"/>
                  </a:lnTo>
                  <a:close/>
                  <a:moveTo>
                    <a:pt x="189335" y="93041"/>
                  </a:moveTo>
                  <a:lnTo>
                    <a:pt x="199609" y="95776"/>
                  </a:lnTo>
                  <a:lnTo>
                    <a:pt x="197441" y="103082"/>
                  </a:lnTo>
                  <a:lnTo>
                    <a:pt x="187767" y="99045"/>
                  </a:lnTo>
                  <a:lnTo>
                    <a:pt x="189335" y="93041"/>
                  </a:lnTo>
                  <a:close/>
                  <a:moveTo>
                    <a:pt x="165518" y="97111"/>
                  </a:moveTo>
                  <a:lnTo>
                    <a:pt x="176293" y="100046"/>
                  </a:lnTo>
                  <a:lnTo>
                    <a:pt x="175092" y="104649"/>
                  </a:lnTo>
                  <a:lnTo>
                    <a:pt x="164217" y="101914"/>
                  </a:lnTo>
                  <a:lnTo>
                    <a:pt x="163850" y="101047"/>
                  </a:lnTo>
                  <a:cubicBezTo>
                    <a:pt x="164051" y="100913"/>
                    <a:pt x="164217" y="100747"/>
                    <a:pt x="164284" y="100513"/>
                  </a:cubicBezTo>
                  <a:lnTo>
                    <a:pt x="165518" y="97111"/>
                  </a:lnTo>
                  <a:close/>
                  <a:moveTo>
                    <a:pt x="42997" y="99646"/>
                  </a:moveTo>
                  <a:cubicBezTo>
                    <a:pt x="43398" y="99913"/>
                    <a:pt x="43765" y="100180"/>
                    <a:pt x="44132" y="100446"/>
                  </a:cubicBezTo>
                  <a:lnTo>
                    <a:pt x="44132" y="101480"/>
                  </a:lnTo>
                  <a:lnTo>
                    <a:pt x="41196" y="105250"/>
                  </a:lnTo>
                  <a:lnTo>
                    <a:pt x="40062" y="101380"/>
                  </a:lnTo>
                  <a:lnTo>
                    <a:pt x="35192" y="100213"/>
                  </a:lnTo>
                  <a:lnTo>
                    <a:pt x="35325" y="99913"/>
                  </a:lnTo>
                  <a:lnTo>
                    <a:pt x="40029" y="99913"/>
                  </a:lnTo>
                  <a:lnTo>
                    <a:pt x="42997" y="99646"/>
                  </a:lnTo>
                  <a:close/>
                  <a:moveTo>
                    <a:pt x="187667" y="99446"/>
                  </a:moveTo>
                  <a:lnTo>
                    <a:pt x="197341" y="103482"/>
                  </a:lnTo>
                  <a:lnTo>
                    <a:pt x="196807" y="105250"/>
                  </a:lnTo>
                  <a:lnTo>
                    <a:pt x="196440" y="105050"/>
                  </a:lnTo>
                  <a:lnTo>
                    <a:pt x="186900" y="102481"/>
                  </a:lnTo>
                  <a:lnTo>
                    <a:pt x="187667" y="99446"/>
                  </a:lnTo>
                  <a:close/>
                  <a:moveTo>
                    <a:pt x="24551" y="98512"/>
                  </a:moveTo>
                  <a:lnTo>
                    <a:pt x="24151" y="100146"/>
                  </a:lnTo>
                  <a:lnTo>
                    <a:pt x="24017" y="100546"/>
                  </a:lnTo>
                  <a:lnTo>
                    <a:pt x="24051" y="100580"/>
                  </a:lnTo>
                  <a:lnTo>
                    <a:pt x="22916" y="105417"/>
                  </a:lnTo>
                  <a:lnTo>
                    <a:pt x="18613" y="103815"/>
                  </a:lnTo>
                  <a:cubicBezTo>
                    <a:pt x="19180" y="102348"/>
                    <a:pt x="19547" y="100980"/>
                    <a:pt x="19681" y="99779"/>
                  </a:cubicBezTo>
                  <a:cubicBezTo>
                    <a:pt x="19714" y="99379"/>
                    <a:pt x="19781" y="98979"/>
                    <a:pt x="19814" y="98512"/>
                  </a:cubicBezTo>
                  <a:close/>
                  <a:moveTo>
                    <a:pt x="72952" y="100713"/>
                  </a:moveTo>
                  <a:lnTo>
                    <a:pt x="77389" y="103048"/>
                  </a:lnTo>
                  <a:lnTo>
                    <a:pt x="73686" y="105684"/>
                  </a:lnTo>
                  <a:cubicBezTo>
                    <a:pt x="73786" y="104816"/>
                    <a:pt x="73819" y="104082"/>
                    <a:pt x="73753" y="103615"/>
                  </a:cubicBezTo>
                  <a:cubicBezTo>
                    <a:pt x="73653" y="102982"/>
                    <a:pt x="73386" y="101981"/>
                    <a:pt x="72952" y="100713"/>
                  </a:cubicBezTo>
                  <a:close/>
                  <a:moveTo>
                    <a:pt x="34858" y="99913"/>
                  </a:moveTo>
                  <a:lnTo>
                    <a:pt x="34225" y="101480"/>
                  </a:lnTo>
                  <a:lnTo>
                    <a:pt x="34191" y="105850"/>
                  </a:lnTo>
                  <a:lnTo>
                    <a:pt x="29521" y="103115"/>
                  </a:lnTo>
                  <a:lnTo>
                    <a:pt x="32457" y="99913"/>
                  </a:lnTo>
                  <a:close/>
                  <a:moveTo>
                    <a:pt x="11475" y="97811"/>
                  </a:moveTo>
                  <a:lnTo>
                    <a:pt x="17746" y="98412"/>
                  </a:lnTo>
                  <a:cubicBezTo>
                    <a:pt x="17679" y="98812"/>
                    <a:pt x="17646" y="99212"/>
                    <a:pt x="17613" y="99546"/>
                  </a:cubicBezTo>
                  <a:cubicBezTo>
                    <a:pt x="17413" y="101414"/>
                    <a:pt x="16479" y="103882"/>
                    <a:pt x="15111" y="106584"/>
                  </a:cubicBezTo>
                  <a:lnTo>
                    <a:pt x="10641" y="106584"/>
                  </a:lnTo>
                  <a:lnTo>
                    <a:pt x="11475" y="97811"/>
                  </a:lnTo>
                  <a:close/>
                  <a:moveTo>
                    <a:pt x="17713" y="105984"/>
                  </a:moveTo>
                  <a:lnTo>
                    <a:pt x="17913" y="107185"/>
                  </a:lnTo>
                  <a:lnTo>
                    <a:pt x="17279" y="106951"/>
                  </a:lnTo>
                  <a:cubicBezTo>
                    <a:pt x="17446" y="106618"/>
                    <a:pt x="17579" y="106284"/>
                    <a:pt x="17713" y="105984"/>
                  </a:cubicBezTo>
                  <a:close/>
                  <a:moveTo>
                    <a:pt x="176693" y="100146"/>
                  </a:moveTo>
                  <a:lnTo>
                    <a:pt x="186400" y="102781"/>
                  </a:lnTo>
                  <a:lnTo>
                    <a:pt x="185266" y="107185"/>
                  </a:lnTo>
                  <a:lnTo>
                    <a:pt x="175492" y="104749"/>
                  </a:lnTo>
                  <a:lnTo>
                    <a:pt x="176693" y="100146"/>
                  </a:lnTo>
                  <a:close/>
                  <a:moveTo>
                    <a:pt x="35025" y="100580"/>
                  </a:moveTo>
                  <a:lnTo>
                    <a:pt x="39728" y="101714"/>
                  </a:lnTo>
                  <a:lnTo>
                    <a:pt x="40896" y="105717"/>
                  </a:lnTo>
                  <a:lnTo>
                    <a:pt x="40896" y="108486"/>
                  </a:lnTo>
                  <a:lnTo>
                    <a:pt x="40329" y="108185"/>
                  </a:lnTo>
                  <a:lnTo>
                    <a:pt x="34591" y="106050"/>
                  </a:lnTo>
                  <a:lnTo>
                    <a:pt x="34625" y="101581"/>
                  </a:lnTo>
                  <a:lnTo>
                    <a:pt x="35025" y="100580"/>
                  </a:lnTo>
                  <a:close/>
                  <a:moveTo>
                    <a:pt x="18480" y="104216"/>
                  </a:moveTo>
                  <a:lnTo>
                    <a:pt x="22783" y="105817"/>
                  </a:lnTo>
                  <a:lnTo>
                    <a:pt x="21882" y="108586"/>
                  </a:lnTo>
                  <a:lnTo>
                    <a:pt x="18380" y="107318"/>
                  </a:lnTo>
                  <a:lnTo>
                    <a:pt x="18046" y="105283"/>
                  </a:lnTo>
                  <a:cubicBezTo>
                    <a:pt x="18180" y="104916"/>
                    <a:pt x="18347" y="104549"/>
                    <a:pt x="18480" y="104216"/>
                  </a:cubicBezTo>
                  <a:close/>
                  <a:moveTo>
                    <a:pt x="164384" y="102381"/>
                  </a:moveTo>
                  <a:lnTo>
                    <a:pt x="174992" y="105050"/>
                  </a:lnTo>
                  <a:lnTo>
                    <a:pt x="173858" y="109386"/>
                  </a:lnTo>
                  <a:lnTo>
                    <a:pt x="166285" y="107318"/>
                  </a:lnTo>
                  <a:lnTo>
                    <a:pt x="164384" y="102381"/>
                  </a:lnTo>
                  <a:close/>
                  <a:moveTo>
                    <a:pt x="24451" y="100713"/>
                  </a:moveTo>
                  <a:lnTo>
                    <a:pt x="27119" y="101747"/>
                  </a:lnTo>
                  <a:lnTo>
                    <a:pt x="28921" y="103182"/>
                  </a:lnTo>
                  <a:lnTo>
                    <a:pt x="24251" y="109420"/>
                  </a:lnTo>
                  <a:lnTo>
                    <a:pt x="22283" y="108719"/>
                  </a:lnTo>
                  <a:lnTo>
                    <a:pt x="23250" y="105750"/>
                  </a:lnTo>
                  <a:lnTo>
                    <a:pt x="24451" y="100713"/>
                  </a:lnTo>
                  <a:close/>
                  <a:moveTo>
                    <a:pt x="186800" y="102881"/>
                  </a:moveTo>
                  <a:lnTo>
                    <a:pt x="196274" y="105450"/>
                  </a:lnTo>
                  <a:lnTo>
                    <a:pt x="196674" y="105650"/>
                  </a:lnTo>
                  <a:lnTo>
                    <a:pt x="195473" y="109753"/>
                  </a:lnTo>
                  <a:lnTo>
                    <a:pt x="185666" y="107285"/>
                  </a:lnTo>
                  <a:lnTo>
                    <a:pt x="186800" y="102881"/>
                  </a:lnTo>
                  <a:close/>
                  <a:moveTo>
                    <a:pt x="90031" y="97544"/>
                  </a:moveTo>
                  <a:lnTo>
                    <a:pt x="88730" y="106718"/>
                  </a:lnTo>
                  <a:lnTo>
                    <a:pt x="87096" y="110153"/>
                  </a:lnTo>
                  <a:lnTo>
                    <a:pt x="86929" y="110153"/>
                  </a:lnTo>
                  <a:cubicBezTo>
                    <a:pt x="86862" y="110153"/>
                    <a:pt x="86829" y="110153"/>
                    <a:pt x="86762" y="110187"/>
                  </a:cubicBezTo>
                  <a:lnTo>
                    <a:pt x="79790" y="102381"/>
                  </a:lnTo>
                  <a:lnTo>
                    <a:pt x="82292" y="101047"/>
                  </a:lnTo>
                  <a:lnTo>
                    <a:pt x="82092" y="100680"/>
                  </a:lnTo>
                  <a:lnTo>
                    <a:pt x="79123" y="102248"/>
                  </a:lnTo>
                  <a:lnTo>
                    <a:pt x="84927" y="108752"/>
                  </a:lnTo>
                  <a:lnTo>
                    <a:pt x="77989" y="102915"/>
                  </a:lnTo>
                  <a:lnTo>
                    <a:pt x="77889" y="98011"/>
                  </a:lnTo>
                  <a:lnTo>
                    <a:pt x="83827" y="98011"/>
                  </a:lnTo>
                  <a:lnTo>
                    <a:pt x="84794" y="99546"/>
                  </a:lnTo>
                  <a:lnTo>
                    <a:pt x="87096" y="99212"/>
                  </a:lnTo>
                  <a:lnTo>
                    <a:pt x="88330" y="98011"/>
                  </a:lnTo>
                  <a:lnTo>
                    <a:pt x="90031" y="97544"/>
                  </a:lnTo>
                  <a:close/>
                  <a:moveTo>
                    <a:pt x="44565" y="100747"/>
                  </a:moveTo>
                  <a:cubicBezTo>
                    <a:pt x="44966" y="101047"/>
                    <a:pt x="45366" y="101347"/>
                    <a:pt x="45733" y="101647"/>
                  </a:cubicBezTo>
                  <a:cubicBezTo>
                    <a:pt x="45766" y="101681"/>
                    <a:pt x="45766" y="101681"/>
                    <a:pt x="45799" y="101681"/>
                  </a:cubicBezTo>
                  <a:cubicBezTo>
                    <a:pt x="47067" y="102748"/>
                    <a:pt x="48168" y="103815"/>
                    <a:pt x="49068" y="104950"/>
                  </a:cubicBezTo>
                  <a:lnTo>
                    <a:pt x="45366" y="110754"/>
                  </a:lnTo>
                  <a:lnTo>
                    <a:pt x="41296" y="108686"/>
                  </a:lnTo>
                  <a:lnTo>
                    <a:pt x="41330" y="105750"/>
                  </a:lnTo>
                  <a:lnTo>
                    <a:pt x="44565" y="101614"/>
                  </a:lnTo>
                  <a:lnTo>
                    <a:pt x="44565" y="100747"/>
                  </a:lnTo>
                  <a:close/>
                  <a:moveTo>
                    <a:pt x="65147" y="84001"/>
                  </a:moveTo>
                  <a:cubicBezTo>
                    <a:pt x="66347" y="88371"/>
                    <a:pt x="68015" y="93008"/>
                    <a:pt x="69383" y="96844"/>
                  </a:cubicBezTo>
                  <a:cubicBezTo>
                    <a:pt x="70550" y="100079"/>
                    <a:pt x="71551" y="102848"/>
                    <a:pt x="71685" y="103882"/>
                  </a:cubicBezTo>
                  <a:cubicBezTo>
                    <a:pt x="71818" y="104983"/>
                    <a:pt x="71351" y="107852"/>
                    <a:pt x="70250" y="111454"/>
                  </a:cubicBezTo>
                  <a:lnTo>
                    <a:pt x="66881" y="106217"/>
                  </a:lnTo>
                  <a:cubicBezTo>
                    <a:pt x="66748" y="104883"/>
                    <a:pt x="66581" y="103549"/>
                    <a:pt x="66314" y="102214"/>
                  </a:cubicBezTo>
                  <a:cubicBezTo>
                    <a:pt x="66314" y="102181"/>
                    <a:pt x="66314" y="102114"/>
                    <a:pt x="66314" y="102081"/>
                  </a:cubicBezTo>
                  <a:cubicBezTo>
                    <a:pt x="65514" y="98011"/>
                    <a:pt x="64046" y="93975"/>
                    <a:pt x="61944" y="90039"/>
                  </a:cubicBezTo>
                  <a:cubicBezTo>
                    <a:pt x="61077" y="88438"/>
                    <a:pt x="60210" y="86970"/>
                    <a:pt x="59309" y="85636"/>
                  </a:cubicBezTo>
                  <a:lnTo>
                    <a:pt x="65147" y="84001"/>
                  </a:lnTo>
                  <a:close/>
                  <a:moveTo>
                    <a:pt x="29254" y="103415"/>
                  </a:moveTo>
                  <a:lnTo>
                    <a:pt x="34124" y="106284"/>
                  </a:lnTo>
                  <a:lnTo>
                    <a:pt x="31589" y="111621"/>
                  </a:lnTo>
                  <a:lnTo>
                    <a:pt x="30522" y="111621"/>
                  </a:lnTo>
                  <a:lnTo>
                    <a:pt x="24651" y="109553"/>
                  </a:lnTo>
                  <a:lnTo>
                    <a:pt x="29254" y="103415"/>
                  </a:lnTo>
                  <a:close/>
                  <a:moveTo>
                    <a:pt x="77789" y="103282"/>
                  </a:moveTo>
                  <a:lnTo>
                    <a:pt x="86428" y="110520"/>
                  </a:lnTo>
                  <a:lnTo>
                    <a:pt x="85595" y="111721"/>
                  </a:lnTo>
                  <a:lnTo>
                    <a:pt x="76455" y="104216"/>
                  </a:lnTo>
                  <a:lnTo>
                    <a:pt x="77789" y="103282"/>
                  </a:lnTo>
                  <a:close/>
                  <a:moveTo>
                    <a:pt x="175392" y="105150"/>
                  </a:moveTo>
                  <a:lnTo>
                    <a:pt x="185132" y="107585"/>
                  </a:lnTo>
                  <a:lnTo>
                    <a:pt x="183965" y="112121"/>
                  </a:lnTo>
                  <a:lnTo>
                    <a:pt x="174258" y="109486"/>
                  </a:lnTo>
                  <a:lnTo>
                    <a:pt x="175392" y="105150"/>
                  </a:lnTo>
                  <a:close/>
                  <a:moveTo>
                    <a:pt x="17079" y="107318"/>
                  </a:moveTo>
                  <a:lnTo>
                    <a:pt x="17980" y="107652"/>
                  </a:lnTo>
                  <a:lnTo>
                    <a:pt x="19047" y="114156"/>
                  </a:lnTo>
                  <a:lnTo>
                    <a:pt x="13210" y="114156"/>
                  </a:lnTo>
                  <a:cubicBezTo>
                    <a:pt x="14677" y="111855"/>
                    <a:pt x="16012" y="109520"/>
                    <a:pt x="17079" y="107318"/>
                  </a:cubicBezTo>
                  <a:close/>
                  <a:moveTo>
                    <a:pt x="18447" y="107785"/>
                  </a:moveTo>
                  <a:lnTo>
                    <a:pt x="23984" y="109753"/>
                  </a:lnTo>
                  <a:lnTo>
                    <a:pt x="20682" y="114156"/>
                  </a:lnTo>
                  <a:lnTo>
                    <a:pt x="19447" y="114156"/>
                  </a:lnTo>
                  <a:lnTo>
                    <a:pt x="18447" y="107785"/>
                  </a:lnTo>
                  <a:close/>
                  <a:moveTo>
                    <a:pt x="51103" y="108319"/>
                  </a:moveTo>
                  <a:cubicBezTo>
                    <a:pt x="51937" y="110187"/>
                    <a:pt x="52337" y="112121"/>
                    <a:pt x="52237" y="114156"/>
                  </a:cubicBezTo>
                  <a:lnTo>
                    <a:pt x="48802" y="114156"/>
                  </a:lnTo>
                  <a:lnTo>
                    <a:pt x="51103" y="108319"/>
                  </a:lnTo>
                  <a:close/>
                  <a:moveTo>
                    <a:pt x="14911" y="106984"/>
                  </a:moveTo>
                  <a:cubicBezTo>
                    <a:pt x="13643" y="109453"/>
                    <a:pt x="12042" y="112121"/>
                    <a:pt x="10341" y="114690"/>
                  </a:cubicBezTo>
                  <a:lnTo>
                    <a:pt x="9907" y="114290"/>
                  </a:lnTo>
                  <a:lnTo>
                    <a:pt x="10608" y="106984"/>
                  </a:lnTo>
                  <a:close/>
                  <a:moveTo>
                    <a:pt x="34525" y="106484"/>
                  </a:moveTo>
                  <a:lnTo>
                    <a:pt x="40162" y="108552"/>
                  </a:lnTo>
                  <a:lnTo>
                    <a:pt x="40896" y="108953"/>
                  </a:lnTo>
                  <a:lnTo>
                    <a:pt x="40896" y="109253"/>
                  </a:lnTo>
                  <a:lnTo>
                    <a:pt x="39261" y="114723"/>
                  </a:lnTo>
                  <a:lnTo>
                    <a:pt x="32023" y="111721"/>
                  </a:lnTo>
                  <a:lnTo>
                    <a:pt x="34525" y="106484"/>
                  </a:lnTo>
                  <a:close/>
                  <a:moveTo>
                    <a:pt x="166486" y="107785"/>
                  </a:moveTo>
                  <a:lnTo>
                    <a:pt x="173757" y="109786"/>
                  </a:lnTo>
                  <a:lnTo>
                    <a:pt x="172457" y="114857"/>
                  </a:lnTo>
                  <a:lnTo>
                    <a:pt x="168854" y="113923"/>
                  </a:lnTo>
                  <a:lnTo>
                    <a:pt x="166486" y="107785"/>
                  </a:lnTo>
                  <a:close/>
                  <a:moveTo>
                    <a:pt x="185566" y="107685"/>
                  </a:moveTo>
                  <a:lnTo>
                    <a:pt x="195373" y="110153"/>
                  </a:lnTo>
                  <a:lnTo>
                    <a:pt x="193972" y="114857"/>
                  </a:lnTo>
                  <a:lnTo>
                    <a:pt x="184398" y="112222"/>
                  </a:lnTo>
                  <a:lnTo>
                    <a:pt x="185566" y="107685"/>
                  </a:lnTo>
                  <a:close/>
                  <a:moveTo>
                    <a:pt x="41296" y="109153"/>
                  </a:moveTo>
                  <a:lnTo>
                    <a:pt x="45132" y="111121"/>
                  </a:lnTo>
                  <a:lnTo>
                    <a:pt x="41963" y="116124"/>
                  </a:lnTo>
                  <a:lnTo>
                    <a:pt x="41930" y="116191"/>
                  </a:lnTo>
                  <a:lnTo>
                    <a:pt x="39628" y="114923"/>
                  </a:lnTo>
                  <a:lnTo>
                    <a:pt x="41296" y="109319"/>
                  </a:lnTo>
                  <a:lnTo>
                    <a:pt x="41296" y="109153"/>
                  </a:lnTo>
                  <a:close/>
                  <a:moveTo>
                    <a:pt x="174158" y="109887"/>
                  </a:moveTo>
                  <a:lnTo>
                    <a:pt x="183865" y="112522"/>
                  </a:lnTo>
                  <a:lnTo>
                    <a:pt x="182630" y="117392"/>
                  </a:lnTo>
                  <a:lnTo>
                    <a:pt x="181229" y="117058"/>
                  </a:lnTo>
                  <a:lnTo>
                    <a:pt x="172857" y="114957"/>
                  </a:lnTo>
                  <a:lnTo>
                    <a:pt x="174158" y="109887"/>
                  </a:lnTo>
                  <a:close/>
                  <a:moveTo>
                    <a:pt x="24418" y="109887"/>
                  </a:moveTo>
                  <a:lnTo>
                    <a:pt x="30188" y="111921"/>
                  </a:lnTo>
                  <a:lnTo>
                    <a:pt x="27153" y="117525"/>
                  </a:lnTo>
                  <a:lnTo>
                    <a:pt x="21115" y="114290"/>
                  </a:lnTo>
                  <a:lnTo>
                    <a:pt x="24418" y="109887"/>
                  </a:lnTo>
                  <a:close/>
                  <a:moveTo>
                    <a:pt x="19114" y="114590"/>
                  </a:moveTo>
                  <a:lnTo>
                    <a:pt x="19214" y="115224"/>
                  </a:lnTo>
                  <a:lnTo>
                    <a:pt x="18113" y="117225"/>
                  </a:lnTo>
                  <a:lnTo>
                    <a:pt x="18146" y="117158"/>
                  </a:lnTo>
                  <a:cubicBezTo>
                    <a:pt x="17613" y="116925"/>
                    <a:pt x="17012" y="116791"/>
                    <a:pt x="16412" y="116791"/>
                  </a:cubicBezTo>
                  <a:cubicBezTo>
                    <a:pt x="15311" y="116791"/>
                    <a:pt x="14310" y="117192"/>
                    <a:pt x="13543" y="117826"/>
                  </a:cubicBezTo>
                  <a:lnTo>
                    <a:pt x="11875" y="116191"/>
                  </a:lnTo>
                  <a:cubicBezTo>
                    <a:pt x="12242" y="115657"/>
                    <a:pt x="12576" y="115124"/>
                    <a:pt x="12943" y="114590"/>
                  </a:cubicBezTo>
                  <a:close/>
                  <a:moveTo>
                    <a:pt x="49335" y="105317"/>
                  </a:moveTo>
                  <a:cubicBezTo>
                    <a:pt x="49936" y="106117"/>
                    <a:pt x="50469" y="106951"/>
                    <a:pt x="50870" y="107785"/>
                  </a:cubicBezTo>
                  <a:lnTo>
                    <a:pt x="47267" y="116925"/>
                  </a:lnTo>
                  <a:lnTo>
                    <a:pt x="45866" y="118426"/>
                  </a:lnTo>
                  <a:lnTo>
                    <a:pt x="42297" y="116391"/>
                  </a:lnTo>
                  <a:lnTo>
                    <a:pt x="42330" y="116324"/>
                  </a:lnTo>
                  <a:lnTo>
                    <a:pt x="49335" y="105317"/>
                  </a:lnTo>
                  <a:close/>
                  <a:moveTo>
                    <a:pt x="184265" y="112622"/>
                  </a:moveTo>
                  <a:lnTo>
                    <a:pt x="193872" y="115257"/>
                  </a:lnTo>
                  <a:lnTo>
                    <a:pt x="192504" y="119894"/>
                  </a:lnTo>
                  <a:lnTo>
                    <a:pt x="183031" y="117525"/>
                  </a:lnTo>
                  <a:lnTo>
                    <a:pt x="184265" y="112622"/>
                  </a:lnTo>
                  <a:close/>
                  <a:moveTo>
                    <a:pt x="11642" y="116558"/>
                  </a:moveTo>
                  <a:lnTo>
                    <a:pt x="13243" y="118092"/>
                  </a:lnTo>
                  <a:cubicBezTo>
                    <a:pt x="12709" y="118626"/>
                    <a:pt x="12309" y="119260"/>
                    <a:pt x="12109" y="119960"/>
                  </a:cubicBezTo>
                  <a:lnTo>
                    <a:pt x="12142" y="119694"/>
                  </a:lnTo>
                  <a:lnTo>
                    <a:pt x="9640" y="119427"/>
                  </a:lnTo>
                  <a:cubicBezTo>
                    <a:pt x="10307" y="118493"/>
                    <a:pt x="10975" y="117525"/>
                    <a:pt x="11642" y="116558"/>
                  </a:cubicBezTo>
                  <a:close/>
                  <a:moveTo>
                    <a:pt x="76088" y="104483"/>
                  </a:moveTo>
                  <a:lnTo>
                    <a:pt x="85361" y="112088"/>
                  </a:lnTo>
                  <a:lnTo>
                    <a:pt x="79690" y="120494"/>
                  </a:lnTo>
                  <a:cubicBezTo>
                    <a:pt x="76121" y="116625"/>
                    <a:pt x="73152" y="114290"/>
                    <a:pt x="71785" y="113322"/>
                  </a:cubicBezTo>
                  <a:cubicBezTo>
                    <a:pt x="72719" y="110587"/>
                    <a:pt x="73319" y="108085"/>
                    <a:pt x="73586" y="106251"/>
                  </a:cubicBezTo>
                  <a:lnTo>
                    <a:pt x="76088" y="104483"/>
                  </a:lnTo>
                  <a:close/>
                  <a:moveTo>
                    <a:pt x="66981" y="108719"/>
                  </a:moveTo>
                  <a:lnTo>
                    <a:pt x="69750" y="112955"/>
                  </a:lnTo>
                  <a:cubicBezTo>
                    <a:pt x="68516" y="116491"/>
                    <a:pt x="66714" y="120461"/>
                    <a:pt x="64246" y="123997"/>
                  </a:cubicBezTo>
                  <a:cubicBezTo>
                    <a:pt x="64513" y="123329"/>
                    <a:pt x="64746" y="122696"/>
                    <a:pt x="64946" y="122029"/>
                  </a:cubicBezTo>
                  <a:cubicBezTo>
                    <a:pt x="66381" y="117559"/>
                    <a:pt x="67081" y="113122"/>
                    <a:pt x="66981" y="108719"/>
                  </a:cubicBezTo>
                  <a:close/>
                  <a:moveTo>
                    <a:pt x="42063" y="116758"/>
                  </a:moveTo>
                  <a:lnTo>
                    <a:pt x="45633" y="118760"/>
                  </a:lnTo>
                  <a:lnTo>
                    <a:pt x="41430" y="124864"/>
                  </a:lnTo>
                  <a:cubicBezTo>
                    <a:pt x="41396" y="124263"/>
                    <a:pt x="41230" y="123763"/>
                    <a:pt x="40896" y="123329"/>
                  </a:cubicBezTo>
                  <a:cubicBezTo>
                    <a:pt x="40296" y="122529"/>
                    <a:pt x="39328" y="122229"/>
                    <a:pt x="38828" y="122129"/>
                  </a:cubicBezTo>
                  <a:lnTo>
                    <a:pt x="42063" y="116758"/>
                  </a:lnTo>
                  <a:close/>
                  <a:moveTo>
                    <a:pt x="16412" y="117225"/>
                  </a:moveTo>
                  <a:cubicBezTo>
                    <a:pt x="16946" y="117225"/>
                    <a:pt x="17479" y="117325"/>
                    <a:pt x="17946" y="117525"/>
                  </a:cubicBezTo>
                  <a:lnTo>
                    <a:pt x="17646" y="118092"/>
                  </a:lnTo>
                  <a:lnTo>
                    <a:pt x="14510" y="124897"/>
                  </a:lnTo>
                  <a:cubicBezTo>
                    <a:pt x="13176" y="124197"/>
                    <a:pt x="12309" y="122829"/>
                    <a:pt x="12309" y="121295"/>
                  </a:cubicBezTo>
                  <a:cubicBezTo>
                    <a:pt x="12309" y="119026"/>
                    <a:pt x="14144" y="117225"/>
                    <a:pt x="16412" y="117225"/>
                  </a:cubicBezTo>
                  <a:close/>
                  <a:moveTo>
                    <a:pt x="52237" y="114590"/>
                  </a:moveTo>
                  <a:cubicBezTo>
                    <a:pt x="52071" y="117258"/>
                    <a:pt x="51103" y="120127"/>
                    <a:pt x="49369" y="123129"/>
                  </a:cubicBezTo>
                  <a:cubicBezTo>
                    <a:pt x="48501" y="124597"/>
                    <a:pt x="47301" y="126332"/>
                    <a:pt x="45866" y="128233"/>
                  </a:cubicBezTo>
                  <a:cubicBezTo>
                    <a:pt x="45799" y="128133"/>
                    <a:pt x="45766" y="127999"/>
                    <a:pt x="45666" y="127899"/>
                  </a:cubicBezTo>
                  <a:cubicBezTo>
                    <a:pt x="44699" y="126398"/>
                    <a:pt x="42330" y="125698"/>
                    <a:pt x="41496" y="125498"/>
                  </a:cubicBezTo>
                  <a:lnTo>
                    <a:pt x="46066" y="118826"/>
                  </a:lnTo>
                  <a:lnTo>
                    <a:pt x="47601" y="117192"/>
                  </a:lnTo>
                  <a:lnTo>
                    <a:pt x="48635" y="114590"/>
                  </a:lnTo>
                  <a:close/>
                  <a:moveTo>
                    <a:pt x="41263" y="125865"/>
                  </a:moveTo>
                  <a:cubicBezTo>
                    <a:pt x="41763" y="125965"/>
                    <a:pt x="43398" y="126398"/>
                    <a:pt x="44532" y="127299"/>
                  </a:cubicBezTo>
                  <a:lnTo>
                    <a:pt x="42731" y="130668"/>
                  </a:lnTo>
                  <a:lnTo>
                    <a:pt x="39662" y="128900"/>
                  </a:lnTo>
                  <a:lnTo>
                    <a:pt x="41263" y="125865"/>
                  </a:lnTo>
                  <a:close/>
                  <a:moveTo>
                    <a:pt x="31689" y="112021"/>
                  </a:moveTo>
                  <a:lnTo>
                    <a:pt x="39295" y="115190"/>
                  </a:lnTo>
                  <a:lnTo>
                    <a:pt x="41697" y="116558"/>
                  </a:lnTo>
                  <a:lnTo>
                    <a:pt x="38327" y="122162"/>
                  </a:lnTo>
                  <a:lnTo>
                    <a:pt x="33491" y="131135"/>
                  </a:lnTo>
                  <a:lnTo>
                    <a:pt x="25051" y="125531"/>
                  </a:lnTo>
                  <a:lnTo>
                    <a:pt x="27420" y="117892"/>
                  </a:lnTo>
                  <a:lnTo>
                    <a:pt x="30622" y="112021"/>
                  </a:lnTo>
                  <a:close/>
                  <a:moveTo>
                    <a:pt x="44865" y="127566"/>
                  </a:moveTo>
                  <a:cubicBezTo>
                    <a:pt x="45032" y="127733"/>
                    <a:pt x="45199" y="127933"/>
                    <a:pt x="45332" y="128133"/>
                  </a:cubicBezTo>
                  <a:cubicBezTo>
                    <a:pt x="45433" y="128300"/>
                    <a:pt x="45499" y="128433"/>
                    <a:pt x="45566" y="128600"/>
                  </a:cubicBezTo>
                  <a:cubicBezTo>
                    <a:pt x="44932" y="129434"/>
                    <a:pt x="44265" y="130268"/>
                    <a:pt x="43565" y="131135"/>
                  </a:cubicBezTo>
                  <a:lnTo>
                    <a:pt x="43098" y="130868"/>
                  </a:lnTo>
                  <a:lnTo>
                    <a:pt x="44865" y="127566"/>
                  </a:lnTo>
                  <a:close/>
                  <a:moveTo>
                    <a:pt x="138799" y="128166"/>
                  </a:moveTo>
                  <a:lnTo>
                    <a:pt x="142001" y="128567"/>
                  </a:lnTo>
                  <a:cubicBezTo>
                    <a:pt x="141701" y="130168"/>
                    <a:pt x="140300" y="131335"/>
                    <a:pt x="138666" y="131335"/>
                  </a:cubicBezTo>
                  <a:cubicBezTo>
                    <a:pt x="138399" y="131335"/>
                    <a:pt x="138165" y="131302"/>
                    <a:pt x="137899" y="131235"/>
                  </a:cubicBezTo>
                  <a:lnTo>
                    <a:pt x="138799" y="128166"/>
                  </a:lnTo>
                  <a:close/>
                  <a:moveTo>
                    <a:pt x="169021" y="114423"/>
                  </a:moveTo>
                  <a:lnTo>
                    <a:pt x="172557" y="115290"/>
                  </a:lnTo>
                  <a:lnTo>
                    <a:pt x="180929" y="117392"/>
                  </a:lnTo>
                  <a:lnTo>
                    <a:pt x="176393" y="133437"/>
                  </a:lnTo>
                  <a:lnTo>
                    <a:pt x="169021" y="114423"/>
                  </a:lnTo>
                  <a:close/>
                  <a:moveTo>
                    <a:pt x="168020" y="117659"/>
                  </a:moveTo>
                  <a:lnTo>
                    <a:pt x="175259" y="135805"/>
                  </a:lnTo>
                  <a:lnTo>
                    <a:pt x="175259" y="135805"/>
                  </a:lnTo>
                  <a:lnTo>
                    <a:pt x="165151" y="131735"/>
                  </a:lnTo>
                  <a:lnTo>
                    <a:pt x="165452" y="127966"/>
                  </a:lnTo>
                  <a:cubicBezTo>
                    <a:pt x="165452" y="127933"/>
                    <a:pt x="165452" y="127899"/>
                    <a:pt x="165452" y="127899"/>
                  </a:cubicBezTo>
                  <a:lnTo>
                    <a:pt x="162783" y="119126"/>
                  </a:lnTo>
                  <a:lnTo>
                    <a:pt x="168020" y="117659"/>
                  </a:lnTo>
                  <a:close/>
                  <a:moveTo>
                    <a:pt x="181330" y="117525"/>
                  </a:moveTo>
                  <a:lnTo>
                    <a:pt x="182530" y="117826"/>
                  </a:lnTo>
                  <a:lnTo>
                    <a:pt x="177760" y="136305"/>
                  </a:lnTo>
                  <a:lnTo>
                    <a:pt x="176626" y="134070"/>
                  </a:lnTo>
                  <a:lnTo>
                    <a:pt x="181330" y="117525"/>
                  </a:lnTo>
                  <a:close/>
                  <a:moveTo>
                    <a:pt x="9373" y="119794"/>
                  </a:moveTo>
                  <a:lnTo>
                    <a:pt x="12075" y="120094"/>
                  </a:lnTo>
                  <a:cubicBezTo>
                    <a:pt x="11975" y="120461"/>
                    <a:pt x="11909" y="120861"/>
                    <a:pt x="11909" y="121295"/>
                  </a:cubicBezTo>
                  <a:cubicBezTo>
                    <a:pt x="11909" y="122996"/>
                    <a:pt x="12843" y="124530"/>
                    <a:pt x="14310" y="125298"/>
                  </a:cubicBezTo>
                  <a:lnTo>
                    <a:pt x="9173" y="136439"/>
                  </a:lnTo>
                  <a:lnTo>
                    <a:pt x="4136" y="126465"/>
                  </a:lnTo>
                  <a:cubicBezTo>
                    <a:pt x="5738" y="124597"/>
                    <a:pt x="7572" y="122295"/>
                    <a:pt x="9373" y="119794"/>
                  </a:cubicBezTo>
                  <a:close/>
                  <a:moveTo>
                    <a:pt x="24818" y="130234"/>
                  </a:moveTo>
                  <a:lnTo>
                    <a:pt x="26919" y="131902"/>
                  </a:lnTo>
                  <a:lnTo>
                    <a:pt x="22583" y="136472"/>
                  </a:lnTo>
                  <a:lnTo>
                    <a:pt x="20815" y="134104"/>
                  </a:lnTo>
                  <a:lnTo>
                    <a:pt x="24818" y="130234"/>
                  </a:lnTo>
                  <a:close/>
                  <a:moveTo>
                    <a:pt x="20748" y="114590"/>
                  </a:moveTo>
                  <a:lnTo>
                    <a:pt x="26986" y="117926"/>
                  </a:lnTo>
                  <a:lnTo>
                    <a:pt x="24618" y="125498"/>
                  </a:lnTo>
                  <a:lnTo>
                    <a:pt x="12075" y="138707"/>
                  </a:lnTo>
                  <a:lnTo>
                    <a:pt x="9440" y="136872"/>
                  </a:lnTo>
                  <a:lnTo>
                    <a:pt x="18013" y="118293"/>
                  </a:lnTo>
                  <a:lnTo>
                    <a:pt x="19647" y="115290"/>
                  </a:lnTo>
                  <a:lnTo>
                    <a:pt x="19514" y="114590"/>
                  </a:lnTo>
                  <a:close/>
                  <a:moveTo>
                    <a:pt x="6972" y="133036"/>
                  </a:moveTo>
                  <a:lnTo>
                    <a:pt x="8940" y="136939"/>
                  </a:lnTo>
                  <a:lnTo>
                    <a:pt x="7072" y="140342"/>
                  </a:lnTo>
                  <a:lnTo>
                    <a:pt x="3803" y="134204"/>
                  </a:lnTo>
                  <a:lnTo>
                    <a:pt x="6972" y="133036"/>
                  </a:lnTo>
                  <a:close/>
                  <a:moveTo>
                    <a:pt x="9240" y="137239"/>
                  </a:moveTo>
                  <a:lnTo>
                    <a:pt x="11809" y="139007"/>
                  </a:lnTo>
                  <a:lnTo>
                    <a:pt x="9607" y="141609"/>
                  </a:lnTo>
                  <a:lnTo>
                    <a:pt x="7372" y="140675"/>
                  </a:lnTo>
                  <a:lnTo>
                    <a:pt x="9240" y="137239"/>
                  </a:lnTo>
                  <a:close/>
                  <a:moveTo>
                    <a:pt x="97636" y="46641"/>
                  </a:moveTo>
                  <a:cubicBezTo>
                    <a:pt x="100172" y="48743"/>
                    <a:pt x="102840" y="50811"/>
                    <a:pt x="104842" y="52345"/>
                  </a:cubicBezTo>
                  <a:lnTo>
                    <a:pt x="103307" y="53880"/>
                  </a:lnTo>
                  <a:lnTo>
                    <a:pt x="105676" y="58149"/>
                  </a:lnTo>
                  <a:lnTo>
                    <a:pt x="107077" y="57316"/>
                  </a:lnTo>
                  <a:lnTo>
                    <a:pt x="106843" y="56949"/>
                  </a:lnTo>
                  <a:lnTo>
                    <a:pt x="105842" y="57549"/>
                  </a:lnTo>
                  <a:lnTo>
                    <a:pt x="103808" y="53946"/>
                  </a:lnTo>
                  <a:lnTo>
                    <a:pt x="105175" y="52612"/>
                  </a:lnTo>
                  <a:cubicBezTo>
                    <a:pt x="106676" y="53746"/>
                    <a:pt x="107710" y="54514"/>
                    <a:pt x="107844" y="54614"/>
                  </a:cubicBezTo>
                  <a:lnTo>
                    <a:pt x="121720" y="64854"/>
                  </a:lnTo>
                  <a:lnTo>
                    <a:pt x="119319" y="67790"/>
                  </a:lnTo>
                  <a:lnTo>
                    <a:pt x="116717" y="66889"/>
                  </a:lnTo>
                  <a:lnTo>
                    <a:pt x="113981" y="70558"/>
                  </a:lnTo>
                  <a:lnTo>
                    <a:pt x="114315" y="70825"/>
                  </a:lnTo>
                  <a:lnTo>
                    <a:pt x="116884" y="67389"/>
                  </a:lnTo>
                  <a:lnTo>
                    <a:pt x="119452" y="68290"/>
                  </a:lnTo>
                  <a:lnTo>
                    <a:pt x="122054" y="65088"/>
                  </a:lnTo>
                  <a:lnTo>
                    <a:pt x="125490" y="67623"/>
                  </a:lnTo>
                  <a:lnTo>
                    <a:pt x="125556" y="67723"/>
                  </a:lnTo>
                  <a:lnTo>
                    <a:pt x="125590" y="67690"/>
                  </a:lnTo>
                  <a:lnTo>
                    <a:pt x="128959" y="70191"/>
                  </a:lnTo>
                  <a:cubicBezTo>
                    <a:pt x="128992" y="70225"/>
                    <a:pt x="132461" y="74028"/>
                    <a:pt x="135363" y="76096"/>
                  </a:cubicBezTo>
                  <a:cubicBezTo>
                    <a:pt x="138399" y="78297"/>
                    <a:pt x="142302" y="80365"/>
                    <a:pt x="150207" y="80866"/>
                  </a:cubicBezTo>
                  <a:cubicBezTo>
                    <a:pt x="156712" y="81266"/>
                    <a:pt x="164284" y="85903"/>
                    <a:pt x="166786" y="87504"/>
                  </a:cubicBezTo>
                  <a:lnTo>
                    <a:pt x="162583" y="99079"/>
                  </a:lnTo>
                  <a:cubicBezTo>
                    <a:pt x="161801" y="99023"/>
                    <a:pt x="160504" y="98959"/>
                    <a:pt x="158912" y="98959"/>
                  </a:cubicBezTo>
                  <a:cubicBezTo>
                    <a:pt x="153782" y="98959"/>
                    <a:pt x="145588" y="99630"/>
                    <a:pt x="141668" y="103449"/>
                  </a:cubicBezTo>
                  <a:cubicBezTo>
                    <a:pt x="135897" y="109086"/>
                    <a:pt x="130960" y="140375"/>
                    <a:pt x="130760" y="141709"/>
                  </a:cubicBezTo>
                  <a:cubicBezTo>
                    <a:pt x="130727" y="141876"/>
                    <a:pt x="130760" y="142043"/>
                    <a:pt x="130793" y="142210"/>
                  </a:cubicBezTo>
                  <a:cubicBezTo>
                    <a:pt x="130627" y="142543"/>
                    <a:pt x="130527" y="142910"/>
                    <a:pt x="130460" y="143277"/>
                  </a:cubicBezTo>
                  <a:cubicBezTo>
                    <a:pt x="130460" y="143310"/>
                    <a:pt x="130460" y="143310"/>
                    <a:pt x="130460" y="143310"/>
                  </a:cubicBezTo>
                  <a:lnTo>
                    <a:pt x="87463" y="110320"/>
                  </a:lnTo>
                  <a:lnTo>
                    <a:pt x="89130" y="106884"/>
                  </a:lnTo>
                  <a:lnTo>
                    <a:pt x="90565" y="96510"/>
                  </a:lnTo>
                  <a:lnTo>
                    <a:pt x="99538" y="78798"/>
                  </a:lnTo>
                  <a:lnTo>
                    <a:pt x="90498" y="72193"/>
                  </a:lnTo>
                  <a:lnTo>
                    <a:pt x="88563" y="73761"/>
                  </a:lnTo>
                  <a:cubicBezTo>
                    <a:pt x="86880" y="74939"/>
                    <a:pt x="84441" y="76283"/>
                    <a:pt x="83391" y="76283"/>
                  </a:cubicBezTo>
                  <a:cubicBezTo>
                    <a:pt x="83193" y="76283"/>
                    <a:pt x="83044" y="76235"/>
                    <a:pt x="82959" y="76129"/>
                  </a:cubicBezTo>
                  <a:cubicBezTo>
                    <a:pt x="82492" y="75495"/>
                    <a:pt x="86028" y="71793"/>
                    <a:pt x="89597" y="68690"/>
                  </a:cubicBezTo>
                  <a:lnTo>
                    <a:pt x="89731" y="68557"/>
                  </a:lnTo>
                  <a:lnTo>
                    <a:pt x="85194" y="62853"/>
                  </a:lnTo>
                  <a:cubicBezTo>
                    <a:pt x="85561" y="62586"/>
                    <a:pt x="86362" y="61919"/>
                    <a:pt x="86662" y="60818"/>
                  </a:cubicBezTo>
                  <a:cubicBezTo>
                    <a:pt x="86962" y="59817"/>
                    <a:pt x="87329" y="59217"/>
                    <a:pt x="87863" y="59017"/>
                  </a:cubicBezTo>
                  <a:cubicBezTo>
                    <a:pt x="87988" y="58965"/>
                    <a:pt x="88123" y="58939"/>
                    <a:pt x="88266" y="58939"/>
                  </a:cubicBezTo>
                  <a:cubicBezTo>
                    <a:pt x="88582" y="58939"/>
                    <a:pt x="88941" y="59065"/>
                    <a:pt x="89331" y="59317"/>
                  </a:cubicBezTo>
                  <a:cubicBezTo>
                    <a:pt x="90319" y="59941"/>
                    <a:pt x="91287" y="60261"/>
                    <a:pt x="92156" y="60261"/>
                  </a:cubicBezTo>
                  <a:cubicBezTo>
                    <a:pt x="92401" y="60261"/>
                    <a:pt x="92639" y="60236"/>
                    <a:pt x="92866" y="60184"/>
                  </a:cubicBezTo>
                  <a:cubicBezTo>
                    <a:pt x="93667" y="59984"/>
                    <a:pt x="94334" y="59484"/>
                    <a:pt x="94834" y="58650"/>
                  </a:cubicBezTo>
                  <a:cubicBezTo>
                    <a:pt x="95568" y="57516"/>
                    <a:pt x="95001" y="56015"/>
                    <a:pt x="94501" y="54547"/>
                  </a:cubicBezTo>
                  <a:cubicBezTo>
                    <a:pt x="94034" y="53279"/>
                    <a:pt x="93600" y="52078"/>
                    <a:pt x="94067" y="51311"/>
                  </a:cubicBezTo>
                  <a:cubicBezTo>
                    <a:pt x="94935" y="49810"/>
                    <a:pt x="97103" y="47308"/>
                    <a:pt x="97636" y="46641"/>
                  </a:cubicBezTo>
                  <a:close/>
                  <a:moveTo>
                    <a:pt x="198542" y="134504"/>
                  </a:moveTo>
                  <a:lnTo>
                    <a:pt x="200343" y="138073"/>
                  </a:lnTo>
                  <a:lnTo>
                    <a:pt x="194372" y="141209"/>
                  </a:lnTo>
                  <a:cubicBezTo>
                    <a:pt x="194272" y="141242"/>
                    <a:pt x="194239" y="141376"/>
                    <a:pt x="194272" y="141476"/>
                  </a:cubicBezTo>
                  <a:lnTo>
                    <a:pt x="194639" y="142176"/>
                  </a:lnTo>
                  <a:lnTo>
                    <a:pt x="190436" y="144778"/>
                  </a:lnTo>
                  <a:lnTo>
                    <a:pt x="187934" y="139841"/>
                  </a:lnTo>
                  <a:lnTo>
                    <a:pt x="198542" y="134504"/>
                  </a:lnTo>
                  <a:close/>
                  <a:moveTo>
                    <a:pt x="200110" y="141342"/>
                  </a:moveTo>
                  <a:lnTo>
                    <a:pt x="201811" y="144244"/>
                  </a:lnTo>
                  <a:lnTo>
                    <a:pt x="200176" y="145212"/>
                  </a:lnTo>
                  <a:lnTo>
                    <a:pt x="198375" y="142376"/>
                  </a:lnTo>
                  <a:lnTo>
                    <a:pt x="200110" y="141342"/>
                  </a:lnTo>
                  <a:close/>
                  <a:moveTo>
                    <a:pt x="158922" y="101048"/>
                  </a:moveTo>
                  <a:cubicBezTo>
                    <a:pt x="161410" y="101048"/>
                    <a:pt x="163160" y="101202"/>
                    <a:pt x="163217" y="101214"/>
                  </a:cubicBezTo>
                  <a:cubicBezTo>
                    <a:pt x="163283" y="101214"/>
                    <a:pt x="163383" y="101214"/>
                    <a:pt x="163483" y="101180"/>
                  </a:cubicBezTo>
                  <a:lnTo>
                    <a:pt x="176226" y="134204"/>
                  </a:lnTo>
                  <a:lnTo>
                    <a:pt x="177460" y="136706"/>
                  </a:lnTo>
                  <a:lnTo>
                    <a:pt x="175792" y="136039"/>
                  </a:lnTo>
                  <a:lnTo>
                    <a:pt x="168354" y="117359"/>
                  </a:lnTo>
                  <a:cubicBezTo>
                    <a:pt x="168326" y="117276"/>
                    <a:pt x="168231" y="117216"/>
                    <a:pt x="168142" y="117216"/>
                  </a:cubicBezTo>
                  <a:cubicBezTo>
                    <a:pt x="168123" y="117216"/>
                    <a:pt x="168105" y="117219"/>
                    <a:pt x="168087" y="117225"/>
                  </a:cubicBezTo>
                  <a:lnTo>
                    <a:pt x="162483" y="118760"/>
                  </a:lnTo>
                  <a:cubicBezTo>
                    <a:pt x="162416" y="118793"/>
                    <a:pt x="162383" y="118826"/>
                    <a:pt x="162349" y="118860"/>
                  </a:cubicBezTo>
                  <a:cubicBezTo>
                    <a:pt x="162316" y="118926"/>
                    <a:pt x="162316" y="118960"/>
                    <a:pt x="162316" y="119026"/>
                  </a:cubicBezTo>
                  <a:lnTo>
                    <a:pt x="165051" y="127966"/>
                  </a:lnTo>
                  <a:lnTo>
                    <a:pt x="164751" y="131569"/>
                  </a:lnTo>
                  <a:lnTo>
                    <a:pt x="160248" y="129767"/>
                  </a:lnTo>
                  <a:cubicBezTo>
                    <a:pt x="160214" y="129734"/>
                    <a:pt x="160181" y="129734"/>
                    <a:pt x="160148" y="129734"/>
                  </a:cubicBezTo>
                  <a:lnTo>
                    <a:pt x="157913" y="130001"/>
                  </a:lnTo>
                  <a:lnTo>
                    <a:pt x="142268" y="128166"/>
                  </a:lnTo>
                  <a:lnTo>
                    <a:pt x="138699" y="127733"/>
                  </a:lnTo>
                  <a:cubicBezTo>
                    <a:pt x="138599" y="127733"/>
                    <a:pt x="138499" y="127799"/>
                    <a:pt x="138466" y="127899"/>
                  </a:cubicBezTo>
                  <a:lnTo>
                    <a:pt x="137432" y="131335"/>
                  </a:lnTo>
                  <a:lnTo>
                    <a:pt x="134930" y="139875"/>
                  </a:lnTo>
                  <a:cubicBezTo>
                    <a:pt x="134930" y="139908"/>
                    <a:pt x="134930" y="139975"/>
                    <a:pt x="134963" y="140041"/>
                  </a:cubicBezTo>
                  <a:lnTo>
                    <a:pt x="137198" y="144244"/>
                  </a:lnTo>
                  <a:lnTo>
                    <a:pt x="135530" y="145579"/>
                  </a:lnTo>
                  <a:cubicBezTo>
                    <a:pt x="134429" y="143844"/>
                    <a:pt x="133429" y="142677"/>
                    <a:pt x="132828" y="142010"/>
                  </a:cubicBezTo>
                  <a:cubicBezTo>
                    <a:pt x="134196" y="133136"/>
                    <a:pt x="138732" y="109219"/>
                    <a:pt x="143102" y="104950"/>
                  </a:cubicBezTo>
                  <a:cubicBezTo>
                    <a:pt x="146512" y="101627"/>
                    <a:pt x="154102" y="101048"/>
                    <a:pt x="158922" y="101048"/>
                  </a:cubicBezTo>
                  <a:close/>
                  <a:moveTo>
                    <a:pt x="206548" y="135271"/>
                  </a:moveTo>
                  <a:lnTo>
                    <a:pt x="209416" y="139675"/>
                  </a:lnTo>
                  <a:lnTo>
                    <a:pt x="202178" y="144011"/>
                  </a:lnTo>
                  <a:lnTo>
                    <a:pt x="200377" y="140975"/>
                  </a:lnTo>
                  <a:cubicBezTo>
                    <a:pt x="200326" y="140900"/>
                    <a:pt x="200239" y="140863"/>
                    <a:pt x="200156" y="140863"/>
                  </a:cubicBezTo>
                  <a:cubicBezTo>
                    <a:pt x="200128" y="140863"/>
                    <a:pt x="200101" y="140867"/>
                    <a:pt x="200076" y="140875"/>
                  </a:cubicBezTo>
                  <a:lnTo>
                    <a:pt x="198008" y="142110"/>
                  </a:lnTo>
                  <a:cubicBezTo>
                    <a:pt x="197941" y="142143"/>
                    <a:pt x="197908" y="142176"/>
                    <a:pt x="197908" y="142243"/>
                  </a:cubicBezTo>
                  <a:cubicBezTo>
                    <a:pt x="197875" y="142310"/>
                    <a:pt x="197908" y="142343"/>
                    <a:pt x="197908" y="142410"/>
                  </a:cubicBezTo>
                  <a:lnTo>
                    <a:pt x="199809" y="145445"/>
                  </a:lnTo>
                  <a:lnTo>
                    <a:pt x="197441" y="146846"/>
                  </a:lnTo>
                  <a:lnTo>
                    <a:pt x="194739" y="141476"/>
                  </a:lnTo>
                  <a:lnTo>
                    <a:pt x="200710" y="138340"/>
                  </a:lnTo>
                  <a:lnTo>
                    <a:pt x="206548" y="135271"/>
                  </a:lnTo>
                  <a:close/>
                  <a:moveTo>
                    <a:pt x="130427" y="146046"/>
                  </a:moveTo>
                  <a:cubicBezTo>
                    <a:pt x="130593" y="147280"/>
                    <a:pt x="130894" y="148581"/>
                    <a:pt x="131227" y="149682"/>
                  </a:cubicBezTo>
                  <a:lnTo>
                    <a:pt x="129226" y="148081"/>
                  </a:lnTo>
                  <a:cubicBezTo>
                    <a:pt x="129693" y="147347"/>
                    <a:pt x="130093" y="146680"/>
                    <a:pt x="130427" y="146046"/>
                  </a:cubicBezTo>
                  <a:close/>
                  <a:moveTo>
                    <a:pt x="24851" y="125898"/>
                  </a:moveTo>
                  <a:lnTo>
                    <a:pt x="33257" y="131469"/>
                  </a:lnTo>
                  <a:lnTo>
                    <a:pt x="16445" y="149315"/>
                  </a:lnTo>
                  <a:cubicBezTo>
                    <a:pt x="16095" y="149242"/>
                    <a:pt x="15662" y="149182"/>
                    <a:pt x="15152" y="149182"/>
                  </a:cubicBezTo>
                  <a:cubicBezTo>
                    <a:pt x="14495" y="149182"/>
                    <a:pt x="13710" y="149281"/>
                    <a:pt x="12809" y="149582"/>
                  </a:cubicBezTo>
                  <a:cubicBezTo>
                    <a:pt x="12606" y="149649"/>
                    <a:pt x="12422" y="149684"/>
                    <a:pt x="12246" y="149684"/>
                  </a:cubicBezTo>
                  <a:cubicBezTo>
                    <a:pt x="11559" y="149684"/>
                    <a:pt x="11004" y="149150"/>
                    <a:pt x="9941" y="147980"/>
                  </a:cubicBezTo>
                  <a:cubicBezTo>
                    <a:pt x="9440" y="147413"/>
                    <a:pt x="8873" y="146780"/>
                    <a:pt x="8206" y="146179"/>
                  </a:cubicBezTo>
                  <a:cubicBezTo>
                    <a:pt x="7405" y="145479"/>
                    <a:pt x="6438" y="144812"/>
                    <a:pt x="5471" y="144244"/>
                  </a:cubicBezTo>
                  <a:lnTo>
                    <a:pt x="7172" y="141109"/>
                  </a:lnTo>
                  <a:lnTo>
                    <a:pt x="7672" y="141409"/>
                  </a:lnTo>
                  <a:lnTo>
                    <a:pt x="7539" y="141209"/>
                  </a:lnTo>
                  <a:lnTo>
                    <a:pt x="9740" y="142110"/>
                  </a:lnTo>
                  <a:lnTo>
                    <a:pt x="12276" y="139107"/>
                  </a:lnTo>
                  <a:lnTo>
                    <a:pt x="18847" y="132202"/>
                  </a:lnTo>
                  <a:lnTo>
                    <a:pt x="22516" y="137106"/>
                  </a:lnTo>
                  <a:lnTo>
                    <a:pt x="27553" y="131836"/>
                  </a:lnTo>
                  <a:lnTo>
                    <a:pt x="24818" y="129667"/>
                  </a:lnTo>
                  <a:lnTo>
                    <a:pt x="20548" y="133770"/>
                  </a:lnTo>
                  <a:lnTo>
                    <a:pt x="19147" y="131869"/>
                  </a:lnTo>
                  <a:lnTo>
                    <a:pt x="24851" y="125898"/>
                  </a:lnTo>
                  <a:close/>
                  <a:moveTo>
                    <a:pt x="38628" y="122496"/>
                  </a:moveTo>
                  <a:cubicBezTo>
                    <a:pt x="38995" y="122562"/>
                    <a:pt x="39995" y="122796"/>
                    <a:pt x="40562" y="123563"/>
                  </a:cubicBezTo>
                  <a:cubicBezTo>
                    <a:pt x="40963" y="124097"/>
                    <a:pt x="41096" y="124764"/>
                    <a:pt x="40963" y="125564"/>
                  </a:cubicBezTo>
                  <a:lnTo>
                    <a:pt x="39295" y="128700"/>
                  </a:lnTo>
                  <a:lnTo>
                    <a:pt x="36393" y="127065"/>
                  </a:lnTo>
                  <a:lnTo>
                    <a:pt x="36193" y="127432"/>
                  </a:lnTo>
                  <a:lnTo>
                    <a:pt x="43298" y="131469"/>
                  </a:lnTo>
                  <a:cubicBezTo>
                    <a:pt x="35792" y="140742"/>
                    <a:pt x="24951" y="151950"/>
                    <a:pt x="22383" y="154619"/>
                  </a:cubicBezTo>
                  <a:lnTo>
                    <a:pt x="17613" y="149848"/>
                  </a:lnTo>
                  <a:cubicBezTo>
                    <a:pt x="17546" y="149782"/>
                    <a:pt x="17479" y="149715"/>
                    <a:pt x="17413" y="149682"/>
                  </a:cubicBezTo>
                  <a:cubicBezTo>
                    <a:pt x="17346" y="149648"/>
                    <a:pt x="17179" y="149548"/>
                    <a:pt x="16879" y="149448"/>
                  </a:cubicBezTo>
                  <a:lnTo>
                    <a:pt x="33724" y="131602"/>
                  </a:lnTo>
                  <a:lnTo>
                    <a:pt x="38628" y="122496"/>
                  </a:lnTo>
                  <a:close/>
                  <a:moveTo>
                    <a:pt x="131994" y="142977"/>
                  </a:moveTo>
                  <a:cubicBezTo>
                    <a:pt x="133362" y="144478"/>
                    <a:pt x="136631" y="148648"/>
                    <a:pt x="138199" y="155352"/>
                  </a:cubicBezTo>
                  <a:lnTo>
                    <a:pt x="132995" y="151149"/>
                  </a:lnTo>
                  <a:cubicBezTo>
                    <a:pt x="132161" y="148748"/>
                    <a:pt x="131394" y="145645"/>
                    <a:pt x="131627" y="143711"/>
                  </a:cubicBezTo>
                  <a:cubicBezTo>
                    <a:pt x="131794" y="143444"/>
                    <a:pt x="131894" y="143177"/>
                    <a:pt x="131994" y="142977"/>
                  </a:cubicBezTo>
                  <a:close/>
                  <a:moveTo>
                    <a:pt x="87162" y="111654"/>
                  </a:moveTo>
                  <a:lnTo>
                    <a:pt x="129859" y="144445"/>
                  </a:lnTo>
                  <a:cubicBezTo>
                    <a:pt x="128525" y="146980"/>
                    <a:pt x="126123" y="150849"/>
                    <a:pt x="122554" y="154552"/>
                  </a:cubicBezTo>
                  <a:cubicBezTo>
                    <a:pt x="122187" y="154919"/>
                    <a:pt x="121754" y="155352"/>
                    <a:pt x="121287" y="155819"/>
                  </a:cubicBezTo>
                  <a:cubicBezTo>
                    <a:pt x="119252" y="154152"/>
                    <a:pt x="110479" y="147080"/>
                    <a:pt x="105342" y="143310"/>
                  </a:cubicBezTo>
                  <a:cubicBezTo>
                    <a:pt x="99771" y="139208"/>
                    <a:pt x="85961" y="127332"/>
                    <a:pt x="80558" y="121428"/>
                  </a:cubicBezTo>
                  <a:lnTo>
                    <a:pt x="87162" y="111654"/>
                  </a:lnTo>
                  <a:close/>
                  <a:moveTo>
                    <a:pt x="84160" y="153251"/>
                  </a:moveTo>
                  <a:lnTo>
                    <a:pt x="85728" y="157120"/>
                  </a:lnTo>
                  <a:lnTo>
                    <a:pt x="82926" y="154619"/>
                  </a:lnTo>
                  <a:lnTo>
                    <a:pt x="84160" y="153251"/>
                  </a:lnTo>
                  <a:close/>
                  <a:moveTo>
                    <a:pt x="68316" y="146146"/>
                  </a:moveTo>
                  <a:lnTo>
                    <a:pt x="74253" y="151750"/>
                  </a:lnTo>
                  <a:lnTo>
                    <a:pt x="68749" y="157287"/>
                  </a:lnTo>
                  <a:lnTo>
                    <a:pt x="63512" y="151416"/>
                  </a:lnTo>
                  <a:lnTo>
                    <a:pt x="68316" y="146146"/>
                  </a:lnTo>
                  <a:close/>
                  <a:moveTo>
                    <a:pt x="80357" y="140709"/>
                  </a:moveTo>
                  <a:lnTo>
                    <a:pt x="83927" y="152684"/>
                  </a:lnTo>
                  <a:cubicBezTo>
                    <a:pt x="83927" y="152717"/>
                    <a:pt x="83927" y="152751"/>
                    <a:pt x="83960" y="152751"/>
                  </a:cubicBezTo>
                  <a:lnTo>
                    <a:pt x="83960" y="152817"/>
                  </a:lnTo>
                  <a:lnTo>
                    <a:pt x="76021" y="161724"/>
                  </a:lnTo>
                  <a:cubicBezTo>
                    <a:pt x="73086" y="159188"/>
                    <a:pt x="71318" y="156286"/>
                    <a:pt x="70951" y="155653"/>
                  </a:cubicBezTo>
                  <a:lnTo>
                    <a:pt x="74553" y="152017"/>
                  </a:lnTo>
                  <a:lnTo>
                    <a:pt x="79624" y="156820"/>
                  </a:lnTo>
                  <a:cubicBezTo>
                    <a:pt x="79657" y="156853"/>
                    <a:pt x="79724" y="156887"/>
                    <a:pt x="79757" y="156887"/>
                  </a:cubicBezTo>
                  <a:cubicBezTo>
                    <a:pt x="79824" y="156887"/>
                    <a:pt x="79857" y="156853"/>
                    <a:pt x="79924" y="156820"/>
                  </a:cubicBezTo>
                  <a:cubicBezTo>
                    <a:pt x="79991" y="156720"/>
                    <a:pt x="79991" y="156587"/>
                    <a:pt x="79890" y="156520"/>
                  </a:cubicBezTo>
                  <a:lnTo>
                    <a:pt x="74687" y="151583"/>
                  </a:lnTo>
                  <a:lnTo>
                    <a:pt x="68582" y="145812"/>
                  </a:lnTo>
                  <a:lnTo>
                    <a:pt x="71051" y="143144"/>
                  </a:lnTo>
                  <a:lnTo>
                    <a:pt x="80357" y="140709"/>
                  </a:lnTo>
                  <a:close/>
                  <a:moveTo>
                    <a:pt x="49335" y="102114"/>
                  </a:moveTo>
                  <a:lnTo>
                    <a:pt x="64379" y="103282"/>
                  </a:lnTo>
                  <a:cubicBezTo>
                    <a:pt x="67348" y="121195"/>
                    <a:pt x="56240" y="137239"/>
                    <a:pt x="45132" y="148314"/>
                  </a:cubicBezTo>
                  <a:cubicBezTo>
                    <a:pt x="40929" y="152517"/>
                    <a:pt x="36560" y="156820"/>
                    <a:pt x="32323" y="160923"/>
                  </a:cubicBezTo>
                  <a:cubicBezTo>
                    <a:pt x="31723" y="161523"/>
                    <a:pt x="31089" y="162124"/>
                    <a:pt x="30489" y="162724"/>
                  </a:cubicBezTo>
                  <a:lnTo>
                    <a:pt x="23850" y="156086"/>
                  </a:lnTo>
                  <a:cubicBezTo>
                    <a:pt x="27353" y="152484"/>
                    <a:pt x="45766" y="133470"/>
                    <a:pt x="51170" y="124163"/>
                  </a:cubicBezTo>
                  <a:cubicBezTo>
                    <a:pt x="55973" y="115857"/>
                    <a:pt x="55340" y="108352"/>
                    <a:pt x="49335" y="102114"/>
                  </a:cubicBezTo>
                  <a:close/>
                  <a:moveTo>
                    <a:pt x="63212" y="151750"/>
                  </a:moveTo>
                  <a:lnTo>
                    <a:pt x="68449" y="157587"/>
                  </a:lnTo>
                  <a:lnTo>
                    <a:pt x="61944" y="164159"/>
                  </a:lnTo>
                  <a:lnTo>
                    <a:pt x="56807" y="158788"/>
                  </a:lnTo>
                  <a:lnTo>
                    <a:pt x="63212" y="151750"/>
                  </a:lnTo>
                  <a:close/>
                  <a:moveTo>
                    <a:pt x="97803" y="138907"/>
                  </a:moveTo>
                  <a:lnTo>
                    <a:pt x="97803" y="138907"/>
                  </a:lnTo>
                  <a:cubicBezTo>
                    <a:pt x="100505" y="141176"/>
                    <a:pt x="102940" y="143077"/>
                    <a:pt x="104608" y="144311"/>
                  </a:cubicBezTo>
                  <a:cubicBezTo>
                    <a:pt x="107710" y="146579"/>
                    <a:pt x="112113" y="150049"/>
                    <a:pt x="115549" y="152817"/>
                  </a:cubicBezTo>
                  <a:cubicBezTo>
                    <a:pt x="114515" y="153818"/>
                    <a:pt x="111913" y="156453"/>
                    <a:pt x="108644" y="160556"/>
                  </a:cubicBezTo>
                  <a:cubicBezTo>
                    <a:pt x="107610" y="161890"/>
                    <a:pt x="106476" y="163158"/>
                    <a:pt x="105242" y="164292"/>
                  </a:cubicBezTo>
                  <a:lnTo>
                    <a:pt x="100172" y="158455"/>
                  </a:lnTo>
                  <a:cubicBezTo>
                    <a:pt x="101206" y="155152"/>
                    <a:pt x="101372" y="152817"/>
                    <a:pt x="99371" y="148748"/>
                  </a:cubicBezTo>
                  <a:cubicBezTo>
                    <a:pt x="97336" y="144611"/>
                    <a:pt x="96836" y="141442"/>
                    <a:pt x="97803" y="138907"/>
                  </a:cubicBezTo>
                  <a:close/>
                  <a:moveTo>
                    <a:pt x="82626" y="154952"/>
                  </a:moveTo>
                  <a:lnTo>
                    <a:pt x="86062" y="157988"/>
                  </a:lnTo>
                  <a:lnTo>
                    <a:pt x="88663" y="164392"/>
                  </a:lnTo>
                  <a:lnTo>
                    <a:pt x="88897" y="165126"/>
                  </a:lnTo>
                  <a:cubicBezTo>
                    <a:pt x="87722" y="165423"/>
                    <a:pt x="86599" y="165557"/>
                    <a:pt x="85529" y="165557"/>
                  </a:cubicBezTo>
                  <a:cubicBezTo>
                    <a:pt x="81796" y="165557"/>
                    <a:pt x="78706" y="163935"/>
                    <a:pt x="76321" y="161990"/>
                  </a:cubicBezTo>
                  <a:lnTo>
                    <a:pt x="82626" y="154952"/>
                  </a:lnTo>
                  <a:close/>
                  <a:moveTo>
                    <a:pt x="34725" y="161490"/>
                  </a:moveTo>
                  <a:lnTo>
                    <a:pt x="34725" y="161490"/>
                  </a:lnTo>
                  <a:cubicBezTo>
                    <a:pt x="34625" y="162924"/>
                    <a:pt x="34658" y="164759"/>
                    <a:pt x="35092" y="166827"/>
                  </a:cubicBezTo>
                  <a:lnTo>
                    <a:pt x="30489" y="165626"/>
                  </a:lnTo>
                  <a:cubicBezTo>
                    <a:pt x="31589" y="164559"/>
                    <a:pt x="32690" y="163492"/>
                    <a:pt x="33791" y="162424"/>
                  </a:cubicBezTo>
                  <a:cubicBezTo>
                    <a:pt x="34091" y="162124"/>
                    <a:pt x="34425" y="161790"/>
                    <a:pt x="34725" y="161490"/>
                  </a:cubicBezTo>
                  <a:close/>
                  <a:moveTo>
                    <a:pt x="140100" y="159555"/>
                  </a:moveTo>
                  <a:lnTo>
                    <a:pt x="146038" y="164359"/>
                  </a:lnTo>
                  <a:lnTo>
                    <a:pt x="143569" y="167328"/>
                  </a:lnTo>
                  <a:lnTo>
                    <a:pt x="141501" y="167328"/>
                  </a:lnTo>
                  <a:cubicBezTo>
                    <a:pt x="141568" y="167194"/>
                    <a:pt x="141601" y="167094"/>
                    <a:pt x="141668" y="166994"/>
                  </a:cubicBezTo>
                  <a:cubicBezTo>
                    <a:pt x="142268" y="165626"/>
                    <a:pt x="141501" y="162524"/>
                    <a:pt x="140100" y="159555"/>
                  </a:cubicBezTo>
                  <a:close/>
                  <a:moveTo>
                    <a:pt x="100005" y="158922"/>
                  </a:moveTo>
                  <a:lnTo>
                    <a:pt x="104908" y="164592"/>
                  </a:lnTo>
                  <a:cubicBezTo>
                    <a:pt x="102430" y="166757"/>
                    <a:pt x="99393" y="168265"/>
                    <a:pt x="95381" y="168265"/>
                  </a:cubicBezTo>
                  <a:cubicBezTo>
                    <a:pt x="94694" y="168265"/>
                    <a:pt x="93979" y="168221"/>
                    <a:pt x="93233" y="168128"/>
                  </a:cubicBezTo>
                  <a:cubicBezTo>
                    <a:pt x="95468" y="166861"/>
                    <a:pt x="97903" y="164926"/>
                    <a:pt x="98904" y="162091"/>
                  </a:cubicBezTo>
                  <a:cubicBezTo>
                    <a:pt x="99037" y="161690"/>
                    <a:pt x="99171" y="161323"/>
                    <a:pt x="99304" y="160990"/>
                  </a:cubicBezTo>
                  <a:cubicBezTo>
                    <a:pt x="99571" y="160256"/>
                    <a:pt x="99805" y="159555"/>
                    <a:pt x="100005" y="158922"/>
                  </a:cubicBezTo>
                  <a:close/>
                  <a:moveTo>
                    <a:pt x="80024" y="122729"/>
                  </a:moveTo>
                  <a:lnTo>
                    <a:pt x="80024" y="122729"/>
                  </a:lnTo>
                  <a:cubicBezTo>
                    <a:pt x="83927" y="126832"/>
                    <a:pt x="91399" y="133503"/>
                    <a:pt x="97470" y="138607"/>
                  </a:cubicBezTo>
                  <a:cubicBezTo>
                    <a:pt x="96369" y="141309"/>
                    <a:pt x="96869" y="144611"/>
                    <a:pt x="99004" y="148948"/>
                  </a:cubicBezTo>
                  <a:cubicBezTo>
                    <a:pt x="101406" y="153785"/>
                    <a:pt x="100605" y="155986"/>
                    <a:pt x="98904" y="160856"/>
                  </a:cubicBezTo>
                  <a:cubicBezTo>
                    <a:pt x="98771" y="161190"/>
                    <a:pt x="98637" y="161557"/>
                    <a:pt x="98504" y="161957"/>
                  </a:cubicBezTo>
                  <a:cubicBezTo>
                    <a:pt x="97303" y="165393"/>
                    <a:pt x="93734" y="167494"/>
                    <a:pt x="91232" y="168629"/>
                  </a:cubicBezTo>
                  <a:lnTo>
                    <a:pt x="89864" y="163992"/>
                  </a:lnTo>
                  <a:cubicBezTo>
                    <a:pt x="89831" y="163992"/>
                    <a:pt x="89831" y="163959"/>
                    <a:pt x="89831" y="163959"/>
                  </a:cubicBezTo>
                  <a:lnTo>
                    <a:pt x="85128" y="152317"/>
                  </a:lnTo>
                  <a:lnTo>
                    <a:pt x="81492" y="140142"/>
                  </a:lnTo>
                  <a:cubicBezTo>
                    <a:pt x="83827" y="137806"/>
                    <a:pt x="84961" y="135705"/>
                    <a:pt x="84894" y="133737"/>
                  </a:cubicBezTo>
                  <a:cubicBezTo>
                    <a:pt x="84827" y="131902"/>
                    <a:pt x="83860" y="130268"/>
                    <a:pt x="81658" y="128400"/>
                  </a:cubicBezTo>
                  <a:cubicBezTo>
                    <a:pt x="79524" y="126565"/>
                    <a:pt x="79724" y="124063"/>
                    <a:pt x="80024" y="122729"/>
                  </a:cubicBezTo>
                  <a:close/>
                  <a:moveTo>
                    <a:pt x="205814" y="153851"/>
                  </a:moveTo>
                  <a:lnTo>
                    <a:pt x="206848" y="160523"/>
                  </a:lnTo>
                  <a:cubicBezTo>
                    <a:pt x="205981" y="161223"/>
                    <a:pt x="205147" y="161957"/>
                    <a:pt x="204346" y="162724"/>
                  </a:cubicBezTo>
                  <a:lnTo>
                    <a:pt x="203078" y="160956"/>
                  </a:lnTo>
                  <a:cubicBezTo>
                    <a:pt x="203045" y="160923"/>
                    <a:pt x="203012" y="160890"/>
                    <a:pt x="202945" y="160856"/>
                  </a:cubicBezTo>
                  <a:lnTo>
                    <a:pt x="201477" y="160489"/>
                  </a:lnTo>
                  <a:cubicBezTo>
                    <a:pt x="201454" y="160484"/>
                    <a:pt x="201432" y="160481"/>
                    <a:pt x="201412" y="160481"/>
                  </a:cubicBezTo>
                  <a:cubicBezTo>
                    <a:pt x="201311" y="160481"/>
                    <a:pt x="201238" y="160546"/>
                    <a:pt x="201210" y="160656"/>
                  </a:cubicBezTo>
                  <a:cubicBezTo>
                    <a:pt x="201177" y="160756"/>
                    <a:pt x="201244" y="160856"/>
                    <a:pt x="201344" y="160890"/>
                  </a:cubicBezTo>
                  <a:lnTo>
                    <a:pt x="202778" y="161257"/>
                  </a:lnTo>
                  <a:lnTo>
                    <a:pt x="204046" y="162991"/>
                  </a:lnTo>
                  <a:cubicBezTo>
                    <a:pt x="201944" y="164959"/>
                    <a:pt x="200043" y="166994"/>
                    <a:pt x="198342" y="168962"/>
                  </a:cubicBezTo>
                  <a:lnTo>
                    <a:pt x="191403" y="163758"/>
                  </a:lnTo>
                  <a:lnTo>
                    <a:pt x="202211" y="156153"/>
                  </a:lnTo>
                  <a:lnTo>
                    <a:pt x="205814" y="153851"/>
                  </a:lnTo>
                  <a:close/>
                  <a:moveTo>
                    <a:pt x="88997" y="165526"/>
                  </a:moveTo>
                  <a:lnTo>
                    <a:pt x="90064" y="169096"/>
                  </a:lnTo>
                  <a:cubicBezTo>
                    <a:pt x="89531" y="169296"/>
                    <a:pt x="89097" y="169429"/>
                    <a:pt x="88897" y="169496"/>
                  </a:cubicBezTo>
                  <a:lnTo>
                    <a:pt x="87262" y="165860"/>
                  </a:lnTo>
                  <a:cubicBezTo>
                    <a:pt x="87829" y="165793"/>
                    <a:pt x="88397" y="165693"/>
                    <a:pt x="88997" y="165526"/>
                  </a:cubicBezTo>
                  <a:close/>
                  <a:moveTo>
                    <a:pt x="56507" y="159088"/>
                  </a:moveTo>
                  <a:lnTo>
                    <a:pt x="61644" y="164459"/>
                  </a:lnTo>
                  <a:lnTo>
                    <a:pt x="56607" y="169563"/>
                  </a:lnTo>
                  <a:lnTo>
                    <a:pt x="55440" y="169563"/>
                  </a:lnTo>
                  <a:lnTo>
                    <a:pt x="55306" y="166427"/>
                  </a:lnTo>
                  <a:cubicBezTo>
                    <a:pt x="55306" y="166360"/>
                    <a:pt x="55306" y="166294"/>
                    <a:pt x="55273" y="166227"/>
                  </a:cubicBezTo>
                  <a:lnTo>
                    <a:pt x="53538" y="161690"/>
                  </a:lnTo>
                  <a:lnTo>
                    <a:pt x="56507" y="159088"/>
                  </a:lnTo>
                  <a:close/>
                  <a:moveTo>
                    <a:pt x="200777" y="169429"/>
                  </a:moveTo>
                  <a:lnTo>
                    <a:pt x="205747" y="170797"/>
                  </a:lnTo>
                  <a:lnTo>
                    <a:pt x="199576" y="170797"/>
                  </a:lnTo>
                  <a:cubicBezTo>
                    <a:pt x="199943" y="170330"/>
                    <a:pt x="200343" y="169863"/>
                    <a:pt x="200743" y="169429"/>
                  </a:cubicBezTo>
                  <a:close/>
                  <a:moveTo>
                    <a:pt x="211084" y="169663"/>
                  </a:moveTo>
                  <a:lnTo>
                    <a:pt x="211084" y="170797"/>
                  </a:lnTo>
                  <a:lnTo>
                    <a:pt x="207949" y="170797"/>
                  </a:lnTo>
                  <a:lnTo>
                    <a:pt x="211084" y="169663"/>
                  </a:lnTo>
                  <a:close/>
                  <a:moveTo>
                    <a:pt x="70651" y="155953"/>
                  </a:moveTo>
                  <a:cubicBezTo>
                    <a:pt x="71151" y="156787"/>
                    <a:pt x="72919" y="159655"/>
                    <a:pt x="75821" y="162091"/>
                  </a:cubicBezTo>
                  <a:cubicBezTo>
                    <a:pt x="75821" y="162124"/>
                    <a:pt x="75854" y="162157"/>
                    <a:pt x="75888" y="162157"/>
                  </a:cubicBezTo>
                  <a:cubicBezTo>
                    <a:pt x="75888" y="162191"/>
                    <a:pt x="75921" y="162224"/>
                    <a:pt x="75954" y="162224"/>
                  </a:cubicBezTo>
                  <a:cubicBezTo>
                    <a:pt x="76855" y="162958"/>
                    <a:pt x="77822" y="163625"/>
                    <a:pt x="78923" y="164225"/>
                  </a:cubicBezTo>
                  <a:cubicBezTo>
                    <a:pt x="78123" y="165059"/>
                    <a:pt x="74653" y="168829"/>
                    <a:pt x="70417" y="172965"/>
                  </a:cubicBezTo>
                  <a:lnTo>
                    <a:pt x="62245" y="164459"/>
                  </a:lnTo>
                  <a:lnTo>
                    <a:pt x="68716" y="157888"/>
                  </a:lnTo>
                  <a:cubicBezTo>
                    <a:pt x="68749" y="157954"/>
                    <a:pt x="68816" y="157988"/>
                    <a:pt x="68883" y="157988"/>
                  </a:cubicBezTo>
                  <a:cubicBezTo>
                    <a:pt x="68916" y="157988"/>
                    <a:pt x="68983" y="157954"/>
                    <a:pt x="69016" y="157921"/>
                  </a:cubicBezTo>
                  <a:cubicBezTo>
                    <a:pt x="69116" y="157854"/>
                    <a:pt x="69116" y="157721"/>
                    <a:pt x="69049" y="157621"/>
                  </a:cubicBezTo>
                  <a:lnTo>
                    <a:pt x="69016" y="157621"/>
                  </a:lnTo>
                  <a:lnTo>
                    <a:pt x="70651" y="155953"/>
                  </a:lnTo>
                  <a:close/>
                  <a:moveTo>
                    <a:pt x="142402" y="128600"/>
                  </a:moveTo>
                  <a:lnTo>
                    <a:pt x="157879" y="130435"/>
                  </a:lnTo>
                  <a:lnTo>
                    <a:pt x="157913" y="130435"/>
                  </a:lnTo>
                  <a:lnTo>
                    <a:pt x="160148" y="130168"/>
                  </a:lnTo>
                  <a:lnTo>
                    <a:pt x="177694" y="137239"/>
                  </a:lnTo>
                  <a:cubicBezTo>
                    <a:pt x="177727" y="137239"/>
                    <a:pt x="177727" y="137239"/>
                    <a:pt x="177727" y="137273"/>
                  </a:cubicBezTo>
                  <a:lnTo>
                    <a:pt x="177760" y="137273"/>
                  </a:lnTo>
                  <a:lnTo>
                    <a:pt x="178928" y="139675"/>
                  </a:lnTo>
                  <a:cubicBezTo>
                    <a:pt x="178928" y="139675"/>
                    <a:pt x="178928" y="139708"/>
                    <a:pt x="178928" y="139741"/>
                  </a:cubicBezTo>
                  <a:cubicBezTo>
                    <a:pt x="178928" y="139841"/>
                    <a:pt x="178995" y="139908"/>
                    <a:pt x="179095" y="139941"/>
                  </a:cubicBezTo>
                  <a:lnTo>
                    <a:pt x="182197" y="146213"/>
                  </a:lnTo>
                  <a:lnTo>
                    <a:pt x="183564" y="152584"/>
                  </a:lnTo>
                  <a:lnTo>
                    <a:pt x="185099" y="157954"/>
                  </a:lnTo>
                  <a:cubicBezTo>
                    <a:pt x="185099" y="157954"/>
                    <a:pt x="185132" y="157988"/>
                    <a:pt x="185132" y="158021"/>
                  </a:cubicBezTo>
                  <a:lnTo>
                    <a:pt x="188601" y="162157"/>
                  </a:lnTo>
                  <a:cubicBezTo>
                    <a:pt x="188601" y="162157"/>
                    <a:pt x="188601" y="162191"/>
                    <a:pt x="188635" y="162191"/>
                  </a:cubicBezTo>
                  <a:lnTo>
                    <a:pt x="198075" y="169296"/>
                  </a:lnTo>
                  <a:cubicBezTo>
                    <a:pt x="197875" y="169529"/>
                    <a:pt x="197708" y="169763"/>
                    <a:pt x="197508" y="169996"/>
                  </a:cubicBezTo>
                  <a:cubicBezTo>
                    <a:pt x="197469" y="169957"/>
                    <a:pt x="197418" y="169941"/>
                    <a:pt x="197370" y="169941"/>
                  </a:cubicBezTo>
                  <a:cubicBezTo>
                    <a:pt x="197335" y="169941"/>
                    <a:pt x="197302" y="169949"/>
                    <a:pt x="197274" y="169963"/>
                  </a:cubicBezTo>
                  <a:cubicBezTo>
                    <a:pt x="194845" y="171097"/>
                    <a:pt x="192374" y="171504"/>
                    <a:pt x="190019" y="171504"/>
                  </a:cubicBezTo>
                  <a:cubicBezTo>
                    <a:pt x="186068" y="171504"/>
                    <a:pt x="182445" y="170357"/>
                    <a:pt x="179895" y="169563"/>
                  </a:cubicBezTo>
                  <a:cubicBezTo>
                    <a:pt x="179393" y="169404"/>
                    <a:pt x="178850" y="169334"/>
                    <a:pt x="178283" y="169334"/>
                  </a:cubicBezTo>
                  <a:cubicBezTo>
                    <a:pt x="174436" y="169334"/>
                    <a:pt x="169463" y="172546"/>
                    <a:pt x="168620" y="173098"/>
                  </a:cubicBezTo>
                  <a:cubicBezTo>
                    <a:pt x="167386" y="172264"/>
                    <a:pt x="164985" y="170196"/>
                    <a:pt x="162116" y="167661"/>
                  </a:cubicBezTo>
                  <a:cubicBezTo>
                    <a:pt x="162149" y="167161"/>
                    <a:pt x="162249" y="164926"/>
                    <a:pt x="161148" y="163558"/>
                  </a:cubicBezTo>
                  <a:cubicBezTo>
                    <a:pt x="160048" y="162224"/>
                    <a:pt x="160648" y="158588"/>
                    <a:pt x="160648" y="158555"/>
                  </a:cubicBezTo>
                  <a:cubicBezTo>
                    <a:pt x="160648" y="158421"/>
                    <a:pt x="160581" y="158321"/>
                    <a:pt x="160481" y="158288"/>
                  </a:cubicBezTo>
                  <a:cubicBezTo>
                    <a:pt x="160381" y="158288"/>
                    <a:pt x="160248" y="158355"/>
                    <a:pt x="160248" y="158455"/>
                  </a:cubicBezTo>
                  <a:cubicBezTo>
                    <a:pt x="160214" y="158621"/>
                    <a:pt x="159581" y="162324"/>
                    <a:pt x="160815" y="163825"/>
                  </a:cubicBezTo>
                  <a:cubicBezTo>
                    <a:pt x="161649" y="164859"/>
                    <a:pt x="161716" y="166527"/>
                    <a:pt x="161716" y="167294"/>
                  </a:cubicBezTo>
                  <a:cubicBezTo>
                    <a:pt x="155745" y="162024"/>
                    <a:pt x="148039" y="154785"/>
                    <a:pt x="144670" y="151383"/>
                  </a:cubicBezTo>
                  <a:cubicBezTo>
                    <a:pt x="140822" y="147503"/>
                    <a:pt x="137942" y="146940"/>
                    <a:pt x="136581" y="146940"/>
                  </a:cubicBezTo>
                  <a:cubicBezTo>
                    <a:pt x="136491" y="146940"/>
                    <a:pt x="136407" y="146942"/>
                    <a:pt x="136331" y="146946"/>
                  </a:cubicBezTo>
                  <a:cubicBezTo>
                    <a:pt x="136131" y="146579"/>
                    <a:pt x="135930" y="146246"/>
                    <a:pt x="135764" y="145946"/>
                  </a:cubicBezTo>
                  <a:lnTo>
                    <a:pt x="137598" y="144445"/>
                  </a:lnTo>
                  <a:cubicBezTo>
                    <a:pt x="137698" y="144378"/>
                    <a:pt x="137698" y="144278"/>
                    <a:pt x="137665" y="144178"/>
                  </a:cubicBezTo>
                  <a:lnTo>
                    <a:pt x="135363" y="139908"/>
                  </a:lnTo>
                  <a:lnTo>
                    <a:pt x="137798" y="131635"/>
                  </a:lnTo>
                  <a:cubicBezTo>
                    <a:pt x="138065" y="131702"/>
                    <a:pt x="138366" y="131769"/>
                    <a:pt x="138666" y="131769"/>
                  </a:cubicBezTo>
                  <a:cubicBezTo>
                    <a:pt x="140534" y="131769"/>
                    <a:pt x="142102" y="130401"/>
                    <a:pt x="142402" y="128600"/>
                  </a:cubicBezTo>
                  <a:close/>
                  <a:moveTo>
                    <a:pt x="28754" y="167328"/>
                  </a:moveTo>
                  <a:lnTo>
                    <a:pt x="35659" y="169129"/>
                  </a:lnTo>
                  <a:cubicBezTo>
                    <a:pt x="35692" y="169162"/>
                    <a:pt x="35692" y="169196"/>
                    <a:pt x="35692" y="169196"/>
                  </a:cubicBezTo>
                  <a:lnTo>
                    <a:pt x="29888" y="174700"/>
                  </a:lnTo>
                  <a:lnTo>
                    <a:pt x="25685" y="170363"/>
                  </a:lnTo>
                  <a:cubicBezTo>
                    <a:pt x="26719" y="169362"/>
                    <a:pt x="27720" y="168362"/>
                    <a:pt x="28754" y="167328"/>
                  </a:cubicBezTo>
                  <a:close/>
                  <a:moveTo>
                    <a:pt x="79290" y="164426"/>
                  </a:moveTo>
                  <a:cubicBezTo>
                    <a:pt x="81125" y="165360"/>
                    <a:pt x="83226" y="165993"/>
                    <a:pt x="85561" y="165993"/>
                  </a:cubicBezTo>
                  <a:cubicBezTo>
                    <a:pt x="85961" y="165993"/>
                    <a:pt x="86395" y="165960"/>
                    <a:pt x="86829" y="165927"/>
                  </a:cubicBezTo>
                  <a:lnTo>
                    <a:pt x="88497" y="169696"/>
                  </a:lnTo>
                  <a:cubicBezTo>
                    <a:pt x="87963" y="170196"/>
                    <a:pt x="85561" y="172298"/>
                    <a:pt x="82859" y="175000"/>
                  </a:cubicBezTo>
                  <a:lnTo>
                    <a:pt x="75721" y="168228"/>
                  </a:lnTo>
                  <a:cubicBezTo>
                    <a:pt x="77622" y="166260"/>
                    <a:pt x="78923" y="164826"/>
                    <a:pt x="79290" y="164426"/>
                  </a:cubicBezTo>
                  <a:close/>
                  <a:moveTo>
                    <a:pt x="115883" y="153084"/>
                  </a:moveTo>
                  <a:cubicBezTo>
                    <a:pt x="117918" y="154719"/>
                    <a:pt x="119619" y="156086"/>
                    <a:pt x="120419" y="156720"/>
                  </a:cubicBezTo>
                  <a:cubicBezTo>
                    <a:pt x="116083" y="161223"/>
                    <a:pt x="108411" y="169196"/>
                    <a:pt x="101439" y="176534"/>
                  </a:cubicBezTo>
                  <a:cubicBezTo>
                    <a:pt x="98804" y="174600"/>
                    <a:pt x="99204" y="169029"/>
                    <a:pt x="99271" y="168162"/>
                  </a:cubicBezTo>
                  <a:cubicBezTo>
                    <a:pt x="103474" y="167027"/>
                    <a:pt x="106443" y="164059"/>
                    <a:pt x="108978" y="160823"/>
                  </a:cubicBezTo>
                  <a:cubicBezTo>
                    <a:pt x="112247" y="156687"/>
                    <a:pt x="114882" y="154051"/>
                    <a:pt x="115883" y="153084"/>
                  </a:cubicBezTo>
                  <a:close/>
                  <a:moveTo>
                    <a:pt x="61944" y="164759"/>
                  </a:moveTo>
                  <a:lnTo>
                    <a:pt x="70117" y="173265"/>
                  </a:lnTo>
                  <a:cubicBezTo>
                    <a:pt x="68916" y="174466"/>
                    <a:pt x="67615" y="175700"/>
                    <a:pt x="66314" y="176901"/>
                  </a:cubicBezTo>
                  <a:cubicBezTo>
                    <a:pt x="62578" y="173299"/>
                    <a:pt x="57541" y="172965"/>
                    <a:pt x="55540" y="172965"/>
                  </a:cubicBezTo>
                  <a:lnTo>
                    <a:pt x="55440" y="169963"/>
                  </a:lnTo>
                  <a:lnTo>
                    <a:pt x="56674" y="169963"/>
                  </a:lnTo>
                  <a:cubicBezTo>
                    <a:pt x="56741" y="169963"/>
                    <a:pt x="56774" y="169929"/>
                    <a:pt x="56841" y="169896"/>
                  </a:cubicBezTo>
                  <a:lnTo>
                    <a:pt x="61944" y="164759"/>
                  </a:lnTo>
                  <a:close/>
                  <a:moveTo>
                    <a:pt x="25385" y="170663"/>
                  </a:moveTo>
                  <a:lnTo>
                    <a:pt x="29588" y="175000"/>
                  </a:lnTo>
                  <a:lnTo>
                    <a:pt x="25318" y="179036"/>
                  </a:lnTo>
                  <a:lnTo>
                    <a:pt x="21149" y="174866"/>
                  </a:lnTo>
                  <a:cubicBezTo>
                    <a:pt x="22550" y="173465"/>
                    <a:pt x="23951" y="172064"/>
                    <a:pt x="25385" y="170663"/>
                  </a:cubicBezTo>
                  <a:close/>
                  <a:moveTo>
                    <a:pt x="90198" y="169496"/>
                  </a:moveTo>
                  <a:lnTo>
                    <a:pt x="91399" y="173499"/>
                  </a:lnTo>
                  <a:lnTo>
                    <a:pt x="91465" y="174600"/>
                  </a:lnTo>
                  <a:cubicBezTo>
                    <a:pt x="90665" y="175367"/>
                    <a:pt x="88930" y="177135"/>
                    <a:pt x="87062" y="179036"/>
                  </a:cubicBezTo>
                  <a:lnTo>
                    <a:pt x="83159" y="175300"/>
                  </a:lnTo>
                  <a:cubicBezTo>
                    <a:pt x="85995" y="172431"/>
                    <a:pt x="88530" y="170230"/>
                    <a:pt x="88864" y="169963"/>
                  </a:cubicBezTo>
                  <a:cubicBezTo>
                    <a:pt x="89030" y="169896"/>
                    <a:pt x="89531" y="169763"/>
                    <a:pt x="90198" y="169496"/>
                  </a:cubicBezTo>
                  <a:close/>
                  <a:moveTo>
                    <a:pt x="35826" y="169629"/>
                  </a:moveTo>
                  <a:cubicBezTo>
                    <a:pt x="36226" y="170763"/>
                    <a:pt x="36726" y="171931"/>
                    <a:pt x="37360" y="173132"/>
                  </a:cubicBezTo>
                  <a:cubicBezTo>
                    <a:pt x="37694" y="173732"/>
                    <a:pt x="38094" y="174499"/>
                    <a:pt x="38561" y="175400"/>
                  </a:cubicBezTo>
                  <a:lnTo>
                    <a:pt x="34425" y="179403"/>
                  </a:lnTo>
                  <a:lnTo>
                    <a:pt x="30188" y="175000"/>
                  </a:lnTo>
                  <a:lnTo>
                    <a:pt x="35826" y="169629"/>
                  </a:lnTo>
                  <a:close/>
                  <a:moveTo>
                    <a:pt x="75421" y="168528"/>
                  </a:moveTo>
                  <a:lnTo>
                    <a:pt x="82559" y="175300"/>
                  </a:lnTo>
                  <a:cubicBezTo>
                    <a:pt x="81692" y="176134"/>
                    <a:pt x="80824" y="177035"/>
                    <a:pt x="79991" y="177969"/>
                  </a:cubicBezTo>
                  <a:cubicBezTo>
                    <a:pt x="79190" y="178803"/>
                    <a:pt x="78323" y="179536"/>
                    <a:pt x="77422" y="180237"/>
                  </a:cubicBezTo>
                  <a:lnTo>
                    <a:pt x="70717" y="173265"/>
                  </a:lnTo>
                  <a:cubicBezTo>
                    <a:pt x="72452" y="171564"/>
                    <a:pt x="74086" y="169929"/>
                    <a:pt x="75421" y="168528"/>
                  </a:cubicBezTo>
                  <a:close/>
                  <a:moveTo>
                    <a:pt x="38761" y="175767"/>
                  </a:moveTo>
                  <a:cubicBezTo>
                    <a:pt x="39462" y="177068"/>
                    <a:pt x="40262" y="178636"/>
                    <a:pt x="41196" y="180337"/>
                  </a:cubicBezTo>
                  <a:lnTo>
                    <a:pt x="36693" y="183372"/>
                  </a:lnTo>
                  <a:lnTo>
                    <a:pt x="34892" y="179903"/>
                  </a:lnTo>
                  <a:cubicBezTo>
                    <a:pt x="34892" y="179870"/>
                    <a:pt x="34858" y="179870"/>
                    <a:pt x="34858" y="179837"/>
                  </a:cubicBezTo>
                  <a:lnTo>
                    <a:pt x="34725" y="179703"/>
                  </a:lnTo>
                  <a:lnTo>
                    <a:pt x="38761" y="175767"/>
                  </a:lnTo>
                  <a:close/>
                  <a:moveTo>
                    <a:pt x="29888" y="175300"/>
                  </a:moveTo>
                  <a:lnTo>
                    <a:pt x="34124" y="179703"/>
                  </a:lnTo>
                  <a:lnTo>
                    <a:pt x="29955" y="183739"/>
                  </a:lnTo>
                  <a:cubicBezTo>
                    <a:pt x="29955" y="183706"/>
                    <a:pt x="29921" y="183706"/>
                    <a:pt x="29921" y="183673"/>
                  </a:cubicBezTo>
                  <a:lnTo>
                    <a:pt x="25618" y="179336"/>
                  </a:lnTo>
                  <a:lnTo>
                    <a:pt x="29888" y="175300"/>
                  </a:lnTo>
                  <a:close/>
                  <a:moveTo>
                    <a:pt x="20882" y="175167"/>
                  </a:moveTo>
                  <a:lnTo>
                    <a:pt x="25018" y="179336"/>
                  </a:lnTo>
                  <a:lnTo>
                    <a:pt x="20181" y="183873"/>
                  </a:lnTo>
                  <a:lnTo>
                    <a:pt x="16278" y="179803"/>
                  </a:lnTo>
                  <a:cubicBezTo>
                    <a:pt x="17779" y="178269"/>
                    <a:pt x="19314" y="176734"/>
                    <a:pt x="20882" y="175167"/>
                  </a:cubicBezTo>
                  <a:close/>
                  <a:moveTo>
                    <a:pt x="70417" y="173565"/>
                  </a:moveTo>
                  <a:lnTo>
                    <a:pt x="77055" y="180470"/>
                  </a:lnTo>
                  <a:cubicBezTo>
                    <a:pt x="75020" y="181905"/>
                    <a:pt x="72785" y="183039"/>
                    <a:pt x="70717" y="184006"/>
                  </a:cubicBezTo>
                  <a:cubicBezTo>
                    <a:pt x="70450" y="183539"/>
                    <a:pt x="70217" y="183039"/>
                    <a:pt x="69950" y="182539"/>
                  </a:cubicBezTo>
                  <a:cubicBezTo>
                    <a:pt x="69016" y="180637"/>
                    <a:pt x="68015" y="178669"/>
                    <a:pt x="66614" y="177201"/>
                  </a:cubicBezTo>
                  <a:cubicBezTo>
                    <a:pt x="67915" y="176001"/>
                    <a:pt x="69183" y="174766"/>
                    <a:pt x="70417" y="173565"/>
                  </a:cubicBezTo>
                  <a:close/>
                  <a:moveTo>
                    <a:pt x="82859" y="175600"/>
                  </a:moveTo>
                  <a:lnTo>
                    <a:pt x="86762" y="179303"/>
                  </a:lnTo>
                  <a:cubicBezTo>
                    <a:pt x="84927" y="181204"/>
                    <a:pt x="82959" y="183206"/>
                    <a:pt x="81592" y="184573"/>
                  </a:cubicBezTo>
                  <a:lnTo>
                    <a:pt x="77689" y="180537"/>
                  </a:lnTo>
                  <a:cubicBezTo>
                    <a:pt x="78623" y="179837"/>
                    <a:pt x="79490" y="179103"/>
                    <a:pt x="80291" y="178235"/>
                  </a:cubicBezTo>
                  <a:cubicBezTo>
                    <a:pt x="81125" y="177335"/>
                    <a:pt x="81992" y="176434"/>
                    <a:pt x="82859" y="175600"/>
                  </a:cubicBezTo>
                  <a:close/>
                  <a:moveTo>
                    <a:pt x="136564" y="147347"/>
                  </a:moveTo>
                  <a:cubicBezTo>
                    <a:pt x="137832" y="147347"/>
                    <a:pt x="140600" y="147880"/>
                    <a:pt x="144370" y="151683"/>
                  </a:cubicBezTo>
                  <a:cubicBezTo>
                    <a:pt x="149540" y="156920"/>
                    <a:pt x="164918" y="171064"/>
                    <a:pt x="168487" y="173532"/>
                  </a:cubicBezTo>
                  <a:cubicBezTo>
                    <a:pt x="171122" y="175367"/>
                    <a:pt x="174391" y="179937"/>
                    <a:pt x="174658" y="183106"/>
                  </a:cubicBezTo>
                  <a:cubicBezTo>
                    <a:pt x="174725" y="183739"/>
                    <a:pt x="174658" y="184273"/>
                    <a:pt x="174458" y="184740"/>
                  </a:cubicBezTo>
                  <a:lnTo>
                    <a:pt x="139733" y="156587"/>
                  </a:lnTo>
                  <a:cubicBezTo>
                    <a:pt x="139066" y="152817"/>
                    <a:pt x="137832" y="149715"/>
                    <a:pt x="136564" y="147347"/>
                  </a:cubicBezTo>
                  <a:close/>
                  <a:moveTo>
                    <a:pt x="98837" y="168295"/>
                  </a:moveTo>
                  <a:lnTo>
                    <a:pt x="98837" y="168295"/>
                  </a:lnTo>
                  <a:cubicBezTo>
                    <a:pt x="98737" y="169563"/>
                    <a:pt x="98470" y="174833"/>
                    <a:pt x="101139" y="176834"/>
                  </a:cubicBezTo>
                  <a:cubicBezTo>
                    <a:pt x="98270" y="179803"/>
                    <a:pt x="95568" y="182672"/>
                    <a:pt x="93233" y="185107"/>
                  </a:cubicBezTo>
                  <a:lnTo>
                    <a:pt x="92666" y="173365"/>
                  </a:lnTo>
                  <a:cubicBezTo>
                    <a:pt x="92633" y="173299"/>
                    <a:pt x="92633" y="173265"/>
                    <a:pt x="92633" y="173198"/>
                  </a:cubicBezTo>
                  <a:lnTo>
                    <a:pt x="91365" y="169029"/>
                  </a:lnTo>
                  <a:cubicBezTo>
                    <a:pt x="91766" y="168862"/>
                    <a:pt x="92166" y="168662"/>
                    <a:pt x="92600" y="168462"/>
                  </a:cubicBezTo>
                  <a:cubicBezTo>
                    <a:pt x="93600" y="168595"/>
                    <a:pt x="94534" y="168662"/>
                    <a:pt x="95402" y="168662"/>
                  </a:cubicBezTo>
                  <a:cubicBezTo>
                    <a:pt x="96636" y="168662"/>
                    <a:pt x="97770" y="168528"/>
                    <a:pt x="98837" y="168295"/>
                  </a:cubicBezTo>
                  <a:close/>
                  <a:moveTo>
                    <a:pt x="41396" y="180704"/>
                  </a:moveTo>
                  <a:cubicBezTo>
                    <a:pt x="41997" y="181871"/>
                    <a:pt x="42664" y="183139"/>
                    <a:pt x="43331" y="184407"/>
                  </a:cubicBezTo>
                  <a:lnTo>
                    <a:pt x="38528" y="186975"/>
                  </a:lnTo>
                  <a:lnTo>
                    <a:pt x="36893" y="183773"/>
                  </a:lnTo>
                  <a:lnTo>
                    <a:pt x="41396" y="180704"/>
                  </a:lnTo>
                  <a:close/>
                  <a:moveTo>
                    <a:pt x="25318" y="179636"/>
                  </a:moveTo>
                  <a:lnTo>
                    <a:pt x="29588" y="183940"/>
                  </a:lnTo>
                  <a:lnTo>
                    <a:pt x="29655" y="184040"/>
                  </a:lnTo>
                  <a:lnTo>
                    <a:pt x="24818" y="188710"/>
                  </a:lnTo>
                  <a:lnTo>
                    <a:pt x="20481" y="184173"/>
                  </a:lnTo>
                  <a:lnTo>
                    <a:pt x="25318" y="179636"/>
                  </a:lnTo>
                  <a:close/>
                  <a:moveTo>
                    <a:pt x="15978" y="180103"/>
                  </a:moveTo>
                  <a:lnTo>
                    <a:pt x="19881" y="184173"/>
                  </a:lnTo>
                  <a:lnTo>
                    <a:pt x="14677" y="189110"/>
                  </a:lnTo>
                  <a:lnTo>
                    <a:pt x="10908" y="185441"/>
                  </a:lnTo>
                  <a:cubicBezTo>
                    <a:pt x="12509" y="183706"/>
                    <a:pt x="14210" y="181938"/>
                    <a:pt x="15978" y="180103"/>
                  </a:cubicBezTo>
                  <a:close/>
                  <a:moveTo>
                    <a:pt x="77355" y="180771"/>
                  </a:moveTo>
                  <a:lnTo>
                    <a:pt x="81291" y="184874"/>
                  </a:lnTo>
                  <a:cubicBezTo>
                    <a:pt x="80057" y="186208"/>
                    <a:pt x="79524" y="187309"/>
                    <a:pt x="79724" y="188176"/>
                  </a:cubicBezTo>
                  <a:cubicBezTo>
                    <a:pt x="79824" y="188543"/>
                    <a:pt x="80057" y="188776"/>
                    <a:pt x="80257" y="188943"/>
                  </a:cubicBezTo>
                  <a:cubicBezTo>
                    <a:pt x="79194" y="189259"/>
                    <a:pt x="78255" y="189403"/>
                    <a:pt x="77417" y="189403"/>
                  </a:cubicBezTo>
                  <a:cubicBezTo>
                    <a:pt x="74100" y="189403"/>
                    <a:pt x="72375" y="187149"/>
                    <a:pt x="70884" y="184407"/>
                  </a:cubicBezTo>
                  <a:cubicBezTo>
                    <a:pt x="72986" y="183406"/>
                    <a:pt x="75287" y="182238"/>
                    <a:pt x="77355" y="180771"/>
                  </a:cubicBezTo>
                  <a:close/>
                  <a:moveTo>
                    <a:pt x="146371" y="164626"/>
                  </a:moveTo>
                  <a:lnTo>
                    <a:pt x="161315" y="176734"/>
                  </a:lnTo>
                  <a:cubicBezTo>
                    <a:pt x="158747" y="179603"/>
                    <a:pt x="149774" y="189343"/>
                    <a:pt x="145971" y="189410"/>
                  </a:cubicBezTo>
                  <a:lnTo>
                    <a:pt x="145938" y="189410"/>
                  </a:lnTo>
                  <a:cubicBezTo>
                    <a:pt x="142835" y="189410"/>
                    <a:pt x="140334" y="183573"/>
                    <a:pt x="139133" y="180170"/>
                  </a:cubicBezTo>
                  <a:cubicBezTo>
                    <a:pt x="139066" y="175667"/>
                    <a:pt x="140534" y="170063"/>
                    <a:pt x="141368" y="167761"/>
                  </a:cubicBezTo>
                  <a:lnTo>
                    <a:pt x="143636" y="167761"/>
                  </a:lnTo>
                  <a:cubicBezTo>
                    <a:pt x="143703" y="167761"/>
                    <a:pt x="143769" y="167728"/>
                    <a:pt x="143803" y="167695"/>
                  </a:cubicBezTo>
                  <a:lnTo>
                    <a:pt x="146371" y="164626"/>
                  </a:lnTo>
                  <a:close/>
                  <a:moveTo>
                    <a:pt x="34425" y="180003"/>
                  </a:moveTo>
                  <a:lnTo>
                    <a:pt x="34525" y="180103"/>
                  </a:lnTo>
                  <a:lnTo>
                    <a:pt x="38161" y="187175"/>
                  </a:lnTo>
                  <a:lnTo>
                    <a:pt x="33124" y="189844"/>
                  </a:lnTo>
                  <a:lnTo>
                    <a:pt x="30155" y="184106"/>
                  </a:lnTo>
                  <a:lnTo>
                    <a:pt x="34425" y="180003"/>
                  </a:lnTo>
                  <a:close/>
                  <a:moveTo>
                    <a:pt x="66281" y="177468"/>
                  </a:moveTo>
                  <a:cubicBezTo>
                    <a:pt x="67648" y="178903"/>
                    <a:pt x="68649" y="180837"/>
                    <a:pt x="69583" y="182739"/>
                  </a:cubicBezTo>
                  <a:cubicBezTo>
                    <a:pt x="69817" y="183239"/>
                    <a:pt x="70083" y="183706"/>
                    <a:pt x="70317" y="184206"/>
                  </a:cubicBezTo>
                  <a:cubicBezTo>
                    <a:pt x="70083" y="184306"/>
                    <a:pt x="69850" y="184440"/>
                    <a:pt x="69616" y="184540"/>
                  </a:cubicBezTo>
                  <a:cubicBezTo>
                    <a:pt x="68115" y="185240"/>
                    <a:pt x="66848" y="185841"/>
                    <a:pt x="65847" y="186441"/>
                  </a:cubicBezTo>
                  <a:cubicBezTo>
                    <a:pt x="64646" y="187142"/>
                    <a:pt x="63412" y="188509"/>
                    <a:pt x="62345" y="189910"/>
                  </a:cubicBezTo>
                  <a:lnTo>
                    <a:pt x="60243" y="189343"/>
                  </a:lnTo>
                  <a:cubicBezTo>
                    <a:pt x="61144" y="185507"/>
                    <a:pt x="62878" y="180671"/>
                    <a:pt x="66281" y="177468"/>
                  </a:cubicBezTo>
                  <a:close/>
                  <a:moveTo>
                    <a:pt x="91499" y="175133"/>
                  </a:moveTo>
                  <a:lnTo>
                    <a:pt x="92066" y="186375"/>
                  </a:lnTo>
                  <a:cubicBezTo>
                    <a:pt x="90698" y="187809"/>
                    <a:pt x="89497" y="189077"/>
                    <a:pt x="88563" y="190077"/>
                  </a:cubicBezTo>
                  <a:lnTo>
                    <a:pt x="80824" y="188810"/>
                  </a:lnTo>
                  <a:cubicBezTo>
                    <a:pt x="80824" y="188810"/>
                    <a:pt x="80291" y="188610"/>
                    <a:pt x="80124" y="188076"/>
                  </a:cubicBezTo>
                  <a:cubicBezTo>
                    <a:pt x="80024" y="187542"/>
                    <a:pt x="80191" y="186608"/>
                    <a:pt x="81758" y="185040"/>
                  </a:cubicBezTo>
                  <a:cubicBezTo>
                    <a:pt x="84360" y="182338"/>
                    <a:pt x="89564" y="177068"/>
                    <a:pt x="91499" y="175133"/>
                  </a:cubicBezTo>
                  <a:close/>
                  <a:moveTo>
                    <a:pt x="178274" y="169750"/>
                  </a:moveTo>
                  <a:cubicBezTo>
                    <a:pt x="178801" y="169750"/>
                    <a:pt x="179302" y="169815"/>
                    <a:pt x="179762" y="169963"/>
                  </a:cubicBezTo>
                  <a:cubicBezTo>
                    <a:pt x="182347" y="170768"/>
                    <a:pt x="186010" y="171923"/>
                    <a:pt x="190014" y="171923"/>
                  </a:cubicBezTo>
                  <a:cubicBezTo>
                    <a:pt x="192312" y="171923"/>
                    <a:pt x="194723" y="171543"/>
                    <a:pt x="197108" y="170497"/>
                  </a:cubicBezTo>
                  <a:lnTo>
                    <a:pt x="197108" y="170497"/>
                  </a:lnTo>
                  <a:cubicBezTo>
                    <a:pt x="191770" y="177068"/>
                    <a:pt x="188501" y="183239"/>
                    <a:pt x="186667" y="186675"/>
                  </a:cubicBezTo>
                  <a:cubicBezTo>
                    <a:pt x="186200" y="187575"/>
                    <a:pt x="185833" y="188276"/>
                    <a:pt x="185566" y="188743"/>
                  </a:cubicBezTo>
                  <a:cubicBezTo>
                    <a:pt x="185032" y="189677"/>
                    <a:pt x="184132" y="190711"/>
                    <a:pt x="183131" y="191745"/>
                  </a:cubicBezTo>
                  <a:lnTo>
                    <a:pt x="174825" y="185007"/>
                  </a:lnTo>
                  <a:cubicBezTo>
                    <a:pt x="175058" y="184473"/>
                    <a:pt x="175125" y="183806"/>
                    <a:pt x="175092" y="183072"/>
                  </a:cubicBezTo>
                  <a:cubicBezTo>
                    <a:pt x="174792" y="179837"/>
                    <a:pt x="171689" y="175400"/>
                    <a:pt x="168954" y="173365"/>
                  </a:cubicBezTo>
                  <a:cubicBezTo>
                    <a:pt x="170057" y="172669"/>
                    <a:pt x="174745" y="169750"/>
                    <a:pt x="178274" y="169750"/>
                  </a:cubicBezTo>
                  <a:close/>
                  <a:moveTo>
                    <a:pt x="10641" y="185774"/>
                  </a:moveTo>
                  <a:lnTo>
                    <a:pt x="14377" y="189410"/>
                  </a:lnTo>
                  <a:lnTo>
                    <a:pt x="11375" y="192245"/>
                  </a:lnTo>
                  <a:lnTo>
                    <a:pt x="7839" y="188843"/>
                  </a:lnTo>
                  <a:cubicBezTo>
                    <a:pt x="8740" y="187842"/>
                    <a:pt x="9674" y="186808"/>
                    <a:pt x="10641" y="185774"/>
                  </a:cubicBezTo>
                  <a:close/>
                  <a:moveTo>
                    <a:pt x="43531" y="184773"/>
                  </a:moveTo>
                  <a:cubicBezTo>
                    <a:pt x="44465" y="186541"/>
                    <a:pt x="45433" y="188376"/>
                    <a:pt x="46433" y="190244"/>
                  </a:cubicBezTo>
                  <a:lnTo>
                    <a:pt x="41530" y="192813"/>
                  </a:lnTo>
                  <a:lnTo>
                    <a:pt x="38728" y="187342"/>
                  </a:lnTo>
                  <a:lnTo>
                    <a:pt x="43531" y="184773"/>
                  </a:lnTo>
                  <a:close/>
                  <a:moveTo>
                    <a:pt x="55783" y="173397"/>
                  </a:moveTo>
                  <a:cubicBezTo>
                    <a:pt x="57863" y="173397"/>
                    <a:pt x="62554" y="173836"/>
                    <a:pt x="66014" y="177168"/>
                  </a:cubicBezTo>
                  <a:cubicBezTo>
                    <a:pt x="62545" y="180437"/>
                    <a:pt x="60743" y="185341"/>
                    <a:pt x="59843" y="189210"/>
                  </a:cubicBezTo>
                  <a:lnTo>
                    <a:pt x="58342" y="188810"/>
                  </a:lnTo>
                  <a:cubicBezTo>
                    <a:pt x="58324" y="188804"/>
                    <a:pt x="58305" y="188801"/>
                    <a:pt x="58286" y="188801"/>
                  </a:cubicBezTo>
                  <a:cubicBezTo>
                    <a:pt x="58198" y="188801"/>
                    <a:pt x="58102" y="188861"/>
                    <a:pt x="58075" y="188943"/>
                  </a:cubicBezTo>
                  <a:cubicBezTo>
                    <a:pt x="58042" y="189077"/>
                    <a:pt x="58108" y="189177"/>
                    <a:pt x="58242" y="189210"/>
                  </a:cubicBezTo>
                  <a:lnTo>
                    <a:pt x="59743" y="189644"/>
                  </a:lnTo>
                  <a:cubicBezTo>
                    <a:pt x="59409" y="191178"/>
                    <a:pt x="59209" y="192546"/>
                    <a:pt x="59076" y="193513"/>
                  </a:cubicBezTo>
                  <a:lnTo>
                    <a:pt x="55973" y="186475"/>
                  </a:lnTo>
                  <a:lnTo>
                    <a:pt x="55540" y="173399"/>
                  </a:lnTo>
                  <a:cubicBezTo>
                    <a:pt x="55616" y="173397"/>
                    <a:pt x="55697" y="173397"/>
                    <a:pt x="55783" y="173397"/>
                  </a:cubicBezTo>
                  <a:close/>
                  <a:moveTo>
                    <a:pt x="110546" y="172631"/>
                  </a:moveTo>
                  <a:lnTo>
                    <a:pt x="112080" y="179870"/>
                  </a:lnTo>
                  <a:lnTo>
                    <a:pt x="103541" y="188076"/>
                  </a:lnTo>
                  <a:cubicBezTo>
                    <a:pt x="103507" y="188076"/>
                    <a:pt x="103474" y="188109"/>
                    <a:pt x="103474" y="188109"/>
                  </a:cubicBezTo>
                  <a:cubicBezTo>
                    <a:pt x="103441" y="188143"/>
                    <a:pt x="103407" y="188176"/>
                    <a:pt x="103407" y="188243"/>
                  </a:cubicBezTo>
                  <a:lnTo>
                    <a:pt x="97570" y="193813"/>
                  </a:lnTo>
                  <a:lnTo>
                    <a:pt x="95201" y="188710"/>
                  </a:lnTo>
                  <a:lnTo>
                    <a:pt x="110546" y="172631"/>
                  </a:lnTo>
                  <a:close/>
                  <a:moveTo>
                    <a:pt x="20181" y="184473"/>
                  </a:moveTo>
                  <a:lnTo>
                    <a:pt x="24518" y="189010"/>
                  </a:lnTo>
                  <a:lnTo>
                    <a:pt x="19514" y="193847"/>
                  </a:lnTo>
                  <a:lnTo>
                    <a:pt x="14977" y="189410"/>
                  </a:lnTo>
                  <a:lnTo>
                    <a:pt x="20181" y="184473"/>
                  </a:lnTo>
                  <a:close/>
                  <a:moveTo>
                    <a:pt x="60143" y="189744"/>
                  </a:moveTo>
                  <a:lnTo>
                    <a:pt x="62044" y="190277"/>
                  </a:lnTo>
                  <a:cubicBezTo>
                    <a:pt x="60910" y="191812"/>
                    <a:pt x="59976" y="193346"/>
                    <a:pt x="59443" y="194280"/>
                  </a:cubicBezTo>
                  <a:cubicBezTo>
                    <a:pt x="59509" y="193313"/>
                    <a:pt x="59743" y="191678"/>
                    <a:pt x="60143" y="189744"/>
                  </a:cubicBezTo>
                  <a:close/>
                  <a:moveTo>
                    <a:pt x="38361" y="187542"/>
                  </a:moveTo>
                  <a:lnTo>
                    <a:pt x="41163" y="193013"/>
                  </a:lnTo>
                  <a:lnTo>
                    <a:pt x="36126" y="195648"/>
                  </a:lnTo>
                  <a:lnTo>
                    <a:pt x="33291" y="190211"/>
                  </a:lnTo>
                  <a:lnTo>
                    <a:pt x="38361" y="187542"/>
                  </a:lnTo>
                  <a:close/>
                  <a:moveTo>
                    <a:pt x="7572" y="189143"/>
                  </a:moveTo>
                  <a:lnTo>
                    <a:pt x="11075" y="192546"/>
                  </a:lnTo>
                  <a:lnTo>
                    <a:pt x="7739" y="195681"/>
                  </a:lnTo>
                  <a:lnTo>
                    <a:pt x="4437" y="192813"/>
                  </a:lnTo>
                  <a:cubicBezTo>
                    <a:pt x="5404" y="191612"/>
                    <a:pt x="6471" y="190411"/>
                    <a:pt x="7572" y="189143"/>
                  </a:cubicBezTo>
                  <a:close/>
                  <a:moveTo>
                    <a:pt x="70517" y="184573"/>
                  </a:moveTo>
                  <a:cubicBezTo>
                    <a:pt x="72052" y="187375"/>
                    <a:pt x="73886" y="189810"/>
                    <a:pt x="77422" y="189810"/>
                  </a:cubicBezTo>
                  <a:cubicBezTo>
                    <a:pt x="78423" y="189810"/>
                    <a:pt x="79524" y="189644"/>
                    <a:pt x="80791" y="189210"/>
                  </a:cubicBezTo>
                  <a:lnTo>
                    <a:pt x="88230" y="190411"/>
                  </a:lnTo>
                  <a:lnTo>
                    <a:pt x="79690" y="193013"/>
                  </a:lnTo>
                  <a:cubicBezTo>
                    <a:pt x="79690" y="193013"/>
                    <a:pt x="79657" y="193013"/>
                    <a:pt x="79657" y="193046"/>
                  </a:cubicBezTo>
                  <a:lnTo>
                    <a:pt x="75621" y="195448"/>
                  </a:lnTo>
                  <a:lnTo>
                    <a:pt x="74620" y="196015"/>
                  </a:lnTo>
                  <a:lnTo>
                    <a:pt x="71818" y="190844"/>
                  </a:lnTo>
                  <a:cubicBezTo>
                    <a:pt x="71818" y="190811"/>
                    <a:pt x="71751" y="190778"/>
                    <a:pt x="71685" y="190744"/>
                  </a:cubicBezTo>
                  <a:cubicBezTo>
                    <a:pt x="71651" y="190744"/>
                    <a:pt x="71585" y="190744"/>
                    <a:pt x="71551" y="190778"/>
                  </a:cubicBezTo>
                  <a:lnTo>
                    <a:pt x="66848" y="193880"/>
                  </a:lnTo>
                  <a:lnTo>
                    <a:pt x="65480" y="190878"/>
                  </a:lnTo>
                  <a:cubicBezTo>
                    <a:pt x="65447" y="190811"/>
                    <a:pt x="65413" y="190778"/>
                    <a:pt x="65347" y="190744"/>
                  </a:cubicBezTo>
                  <a:lnTo>
                    <a:pt x="62778" y="190044"/>
                  </a:lnTo>
                  <a:cubicBezTo>
                    <a:pt x="63812" y="188710"/>
                    <a:pt x="64980" y="187442"/>
                    <a:pt x="66081" y="186775"/>
                  </a:cubicBezTo>
                  <a:cubicBezTo>
                    <a:pt x="67048" y="186208"/>
                    <a:pt x="68316" y="185607"/>
                    <a:pt x="69783" y="184907"/>
                  </a:cubicBezTo>
                  <a:cubicBezTo>
                    <a:pt x="70017" y="184807"/>
                    <a:pt x="70284" y="184673"/>
                    <a:pt x="70517" y="184573"/>
                  </a:cubicBezTo>
                  <a:close/>
                  <a:moveTo>
                    <a:pt x="112180" y="180337"/>
                  </a:moveTo>
                  <a:lnTo>
                    <a:pt x="115082" y="194047"/>
                  </a:lnTo>
                  <a:cubicBezTo>
                    <a:pt x="114649" y="194280"/>
                    <a:pt x="113114" y="195047"/>
                    <a:pt x="111046" y="196082"/>
                  </a:cubicBezTo>
                  <a:lnTo>
                    <a:pt x="103908" y="188309"/>
                  </a:lnTo>
                  <a:lnTo>
                    <a:pt x="112180" y="180337"/>
                  </a:lnTo>
                  <a:close/>
                  <a:moveTo>
                    <a:pt x="29821" y="184440"/>
                  </a:moveTo>
                  <a:lnTo>
                    <a:pt x="32757" y="190044"/>
                  </a:lnTo>
                  <a:lnTo>
                    <a:pt x="27119" y="193013"/>
                  </a:lnTo>
                  <a:lnTo>
                    <a:pt x="20882" y="196348"/>
                  </a:lnTo>
                  <a:lnTo>
                    <a:pt x="19814" y="194147"/>
                  </a:lnTo>
                  <a:lnTo>
                    <a:pt x="29821" y="184440"/>
                  </a:lnTo>
                  <a:close/>
                  <a:moveTo>
                    <a:pt x="46600" y="190611"/>
                  </a:moveTo>
                  <a:cubicBezTo>
                    <a:pt x="47534" y="192379"/>
                    <a:pt x="48501" y="194180"/>
                    <a:pt x="49402" y="195915"/>
                  </a:cubicBezTo>
                  <a:lnTo>
                    <a:pt x="44432" y="198483"/>
                  </a:lnTo>
                  <a:lnTo>
                    <a:pt x="41730" y="193179"/>
                  </a:lnTo>
                  <a:lnTo>
                    <a:pt x="46600" y="190611"/>
                  </a:lnTo>
                  <a:close/>
                  <a:moveTo>
                    <a:pt x="32924" y="190411"/>
                  </a:moveTo>
                  <a:lnTo>
                    <a:pt x="35759" y="195815"/>
                  </a:lnTo>
                  <a:lnTo>
                    <a:pt x="30322" y="198683"/>
                  </a:lnTo>
                  <a:lnTo>
                    <a:pt x="27520" y="193313"/>
                  </a:lnTo>
                  <a:lnTo>
                    <a:pt x="32924" y="190411"/>
                  </a:lnTo>
                  <a:close/>
                  <a:moveTo>
                    <a:pt x="71585" y="191245"/>
                  </a:moveTo>
                  <a:lnTo>
                    <a:pt x="74253" y="196215"/>
                  </a:lnTo>
                  <a:lnTo>
                    <a:pt x="69183" y="199050"/>
                  </a:lnTo>
                  <a:lnTo>
                    <a:pt x="67015" y="194247"/>
                  </a:lnTo>
                  <a:lnTo>
                    <a:pt x="71585" y="191245"/>
                  </a:lnTo>
                  <a:close/>
                  <a:moveTo>
                    <a:pt x="14677" y="189710"/>
                  </a:moveTo>
                  <a:lnTo>
                    <a:pt x="19214" y="194147"/>
                  </a:lnTo>
                  <a:lnTo>
                    <a:pt x="12943" y="200218"/>
                  </a:lnTo>
                  <a:lnTo>
                    <a:pt x="8073" y="195981"/>
                  </a:lnTo>
                  <a:lnTo>
                    <a:pt x="11542" y="192679"/>
                  </a:lnTo>
                  <a:lnTo>
                    <a:pt x="14677" y="189710"/>
                  </a:lnTo>
                  <a:close/>
                  <a:moveTo>
                    <a:pt x="103607" y="188610"/>
                  </a:moveTo>
                  <a:lnTo>
                    <a:pt x="110646" y="196282"/>
                  </a:lnTo>
                  <a:cubicBezTo>
                    <a:pt x="107944" y="197649"/>
                    <a:pt x="104375" y="199417"/>
                    <a:pt x="100905" y="201085"/>
                  </a:cubicBezTo>
                  <a:cubicBezTo>
                    <a:pt x="100939" y="201052"/>
                    <a:pt x="100939" y="201018"/>
                    <a:pt x="100905" y="200952"/>
                  </a:cubicBezTo>
                  <a:lnTo>
                    <a:pt x="97770" y="194214"/>
                  </a:lnTo>
                  <a:lnTo>
                    <a:pt x="103607" y="188610"/>
                  </a:lnTo>
                  <a:close/>
                  <a:moveTo>
                    <a:pt x="41363" y="193380"/>
                  </a:moveTo>
                  <a:lnTo>
                    <a:pt x="44065" y="198650"/>
                  </a:lnTo>
                  <a:lnTo>
                    <a:pt x="39028" y="201252"/>
                  </a:lnTo>
                  <a:lnTo>
                    <a:pt x="36293" y="196015"/>
                  </a:lnTo>
                  <a:lnTo>
                    <a:pt x="41363" y="193380"/>
                  </a:lnTo>
                  <a:close/>
                  <a:moveTo>
                    <a:pt x="27153" y="193480"/>
                  </a:moveTo>
                  <a:lnTo>
                    <a:pt x="29921" y="198850"/>
                  </a:lnTo>
                  <a:lnTo>
                    <a:pt x="23750" y="202119"/>
                  </a:lnTo>
                  <a:lnTo>
                    <a:pt x="21082" y="196715"/>
                  </a:lnTo>
                  <a:lnTo>
                    <a:pt x="27153" y="193480"/>
                  </a:lnTo>
                  <a:close/>
                  <a:moveTo>
                    <a:pt x="71351" y="114557"/>
                  </a:moveTo>
                  <a:cubicBezTo>
                    <a:pt x="72819" y="115624"/>
                    <a:pt x="75687" y="117959"/>
                    <a:pt x="79057" y="121662"/>
                  </a:cubicBezTo>
                  <a:cubicBezTo>
                    <a:pt x="78656" y="122862"/>
                    <a:pt x="77756" y="126699"/>
                    <a:pt x="80858" y="129367"/>
                  </a:cubicBezTo>
                  <a:cubicBezTo>
                    <a:pt x="82726" y="130968"/>
                    <a:pt x="83593" y="132336"/>
                    <a:pt x="83626" y="133770"/>
                  </a:cubicBezTo>
                  <a:cubicBezTo>
                    <a:pt x="83693" y="135405"/>
                    <a:pt x="82659" y="137239"/>
                    <a:pt x="80458" y="139408"/>
                  </a:cubicBezTo>
                  <a:lnTo>
                    <a:pt x="70951" y="141876"/>
                  </a:lnTo>
                  <a:lnTo>
                    <a:pt x="66014" y="135638"/>
                  </a:lnTo>
                  <a:lnTo>
                    <a:pt x="70117" y="125865"/>
                  </a:lnTo>
                  <a:cubicBezTo>
                    <a:pt x="70250" y="125531"/>
                    <a:pt x="70083" y="125164"/>
                    <a:pt x="69783" y="125031"/>
                  </a:cubicBezTo>
                  <a:cubicBezTo>
                    <a:pt x="69704" y="124999"/>
                    <a:pt x="69623" y="124984"/>
                    <a:pt x="69543" y="124984"/>
                  </a:cubicBezTo>
                  <a:cubicBezTo>
                    <a:pt x="69288" y="124984"/>
                    <a:pt x="69051" y="125135"/>
                    <a:pt x="68949" y="125364"/>
                  </a:cubicBezTo>
                  <a:lnTo>
                    <a:pt x="64713" y="135471"/>
                  </a:lnTo>
                  <a:cubicBezTo>
                    <a:pt x="64613" y="135705"/>
                    <a:pt x="64646" y="135938"/>
                    <a:pt x="64813" y="136105"/>
                  </a:cubicBezTo>
                  <a:lnTo>
                    <a:pt x="69883" y="142543"/>
                  </a:lnTo>
                  <a:lnTo>
                    <a:pt x="55773" y="158054"/>
                  </a:lnTo>
                  <a:lnTo>
                    <a:pt x="47501" y="165293"/>
                  </a:lnTo>
                  <a:lnTo>
                    <a:pt x="42597" y="160089"/>
                  </a:lnTo>
                  <a:cubicBezTo>
                    <a:pt x="42477" y="159951"/>
                    <a:pt x="42311" y="159885"/>
                    <a:pt x="42148" y="159885"/>
                  </a:cubicBezTo>
                  <a:cubicBezTo>
                    <a:pt x="41995" y="159885"/>
                    <a:pt x="41843" y="159943"/>
                    <a:pt x="41730" y="160056"/>
                  </a:cubicBezTo>
                  <a:cubicBezTo>
                    <a:pt x="41463" y="160289"/>
                    <a:pt x="41463" y="160690"/>
                    <a:pt x="41697" y="160923"/>
                  </a:cubicBezTo>
                  <a:lnTo>
                    <a:pt x="47000" y="166594"/>
                  </a:lnTo>
                  <a:cubicBezTo>
                    <a:pt x="47100" y="166727"/>
                    <a:pt x="47267" y="166794"/>
                    <a:pt x="47434" y="166794"/>
                  </a:cubicBezTo>
                  <a:cubicBezTo>
                    <a:pt x="47601" y="166794"/>
                    <a:pt x="47734" y="166761"/>
                    <a:pt x="47868" y="166660"/>
                  </a:cubicBezTo>
                  <a:lnTo>
                    <a:pt x="52538" y="162558"/>
                  </a:lnTo>
                  <a:lnTo>
                    <a:pt x="54072" y="166560"/>
                  </a:lnTo>
                  <a:lnTo>
                    <a:pt x="54739" y="186608"/>
                  </a:lnTo>
                  <a:cubicBezTo>
                    <a:pt x="54739" y="186708"/>
                    <a:pt x="54739" y="186775"/>
                    <a:pt x="54773" y="186842"/>
                  </a:cubicBezTo>
                  <a:lnTo>
                    <a:pt x="58509" y="195281"/>
                  </a:lnTo>
                  <a:lnTo>
                    <a:pt x="57374" y="200718"/>
                  </a:lnTo>
                  <a:lnTo>
                    <a:pt x="55306" y="202586"/>
                  </a:lnTo>
                  <a:cubicBezTo>
                    <a:pt x="50002" y="192579"/>
                    <a:pt x="41897" y="177201"/>
                    <a:pt x="39195" y="172164"/>
                  </a:cubicBezTo>
                  <a:cubicBezTo>
                    <a:pt x="35759" y="165693"/>
                    <a:pt x="36926" y="160189"/>
                    <a:pt x="37227" y="159055"/>
                  </a:cubicBezTo>
                  <a:cubicBezTo>
                    <a:pt x="40362" y="155986"/>
                    <a:pt x="43531" y="152884"/>
                    <a:pt x="46600" y="149815"/>
                  </a:cubicBezTo>
                  <a:cubicBezTo>
                    <a:pt x="52971" y="143444"/>
                    <a:pt x="57875" y="137006"/>
                    <a:pt x="61277" y="130601"/>
                  </a:cubicBezTo>
                  <a:cubicBezTo>
                    <a:pt x="66014" y="126332"/>
                    <a:pt x="69350" y="120060"/>
                    <a:pt x="71351" y="114557"/>
                  </a:cubicBezTo>
                  <a:close/>
                  <a:moveTo>
                    <a:pt x="49602" y="196282"/>
                  </a:moveTo>
                  <a:cubicBezTo>
                    <a:pt x="50536" y="198016"/>
                    <a:pt x="51437" y="199751"/>
                    <a:pt x="52271" y="201352"/>
                  </a:cubicBezTo>
                  <a:lnTo>
                    <a:pt x="47301" y="203987"/>
                  </a:lnTo>
                  <a:lnTo>
                    <a:pt x="44632" y="198850"/>
                  </a:lnTo>
                  <a:lnTo>
                    <a:pt x="49602" y="196282"/>
                  </a:lnTo>
                  <a:close/>
                  <a:moveTo>
                    <a:pt x="35926" y="196215"/>
                  </a:moveTo>
                  <a:lnTo>
                    <a:pt x="38661" y="201452"/>
                  </a:lnTo>
                  <a:lnTo>
                    <a:pt x="33224" y="204254"/>
                  </a:lnTo>
                  <a:lnTo>
                    <a:pt x="30489" y="199050"/>
                  </a:lnTo>
                  <a:lnTo>
                    <a:pt x="35926" y="196215"/>
                  </a:lnTo>
                  <a:close/>
                  <a:moveTo>
                    <a:pt x="62478" y="190411"/>
                  </a:moveTo>
                  <a:lnTo>
                    <a:pt x="65147" y="191145"/>
                  </a:lnTo>
                  <a:lnTo>
                    <a:pt x="68849" y="199250"/>
                  </a:lnTo>
                  <a:lnTo>
                    <a:pt x="57041" y="205922"/>
                  </a:lnTo>
                  <a:cubicBezTo>
                    <a:pt x="56674" y="205221"/>
                    <a:pt x="56307" y="204488"/>
                    <a:pt x="55907" y="203754"/>
                  </a:cubicBezTo>
                  <a:lnTo>
                    <a:pt x="58375" y="201519"/>
                  </a:lnTo>
                  <a:cubicBezTo>
                    <a:pt x="58475" y="201419"/>
                    <a:pt x="58542" y="201319"/>
                    <a:pt x="58575" y="201185"/>
                  </a:cubicBezTo>
                  <a:lnTo>
                    <a:pt x="59776" y="195314"/>
                  </a:lnTo>
                  <a:cubicBezTo>
                    <a:pt x="59776" y="195181"/>
                    <a:pt x="59776" y="195081"/>
                    <a:pt x="59709" y="194947"/>
                  </a:cubicBezTo>
                  <a:lnTo>
                    <a:pt x="59643" y="194747"/>
                  </a:lnTo>
                  <a:cubicBezTo>
                    <a:pt x="60143" y="193880"/>
                    <a:pt x="61210" y="192112"/>
                    <a:pt x="62478" y="190411"/>
                  </a:cubicBezTo>
                  <a:close/>
                  <a:moveTo>
                    <a:pt x="19481" y="194447"/>
                  </a:moveTo>
                  <a:lnTo>
                    <a:pt x="23350" y="202286"/>
                  </a:lnTo>
                  <a:lnTo>
                    <a:pt x="16178" y="206055"/>
                  </a:lnTo>
                  <a:lnTo>
                    <a:pt x="13176" y="200585"/>
                  </a:lnTo>
                  <a:lnTo>
                    <a:pt x="19481" y="194447"/>
                  </a:lnTo>
                  <a:close/>
                  <a:moveTo>
                    <a:pt x="44265" y="199017"/>
                  </a:moveTo>
                  <a:lnTo>
                    <a:pt x="46934" y="204187"/>
                  </a:lnTo>
                  <a:lnTo>
                    <a:pt x="41930" y="206856"/>
                  </a:lnTo>
                  <a:lnTo>
                    <a:pt x="39228" y="201619"/>
                  </a:lnTo>
                  <a:lnTo>
                    <a:pt x="44265" y="199017"/>
                  </a:lnTo>
                  <a:close/>
                  <a:moveTo>
                    <a:pt x="30122" y="199250"/>
                  </a:moveTo>
                  <a:lnTo>
                    <a:pt x="32857" y="204454"/>
                  </a:lnTo>
                  <a:lnTo>
                    <a:pt x="26519" y="207723"/>
                  </a:lnTo>
                  <a:lnTo>
                    <a:pt x="23917" y="202486"/>
                  </a:lnTo>
                  <a:lnTo>
                    <a:pt x="30122" y="199250"/>
                  </a:lnTo>
                  <a:close/>
                  <a:moveTo>
                    <a:pt x="52471" y="201719"/>
                  </a:moveTo>
                  <a:cubicBezTo>
                    <a:pt x="53438" y="203587"/>
                    <a:pt x="54372" y="205321"/>
                    <a:pt x="55139" y="206823"/>
                  </a:cubicBezTo>
                  <a:lnTo>
                    <a:pt x="49869" y="209024"/>
                  </a:lnTo>
                  <a:lnTo>
                    <a:pt x="47467" y="204354"/>
                  </a:lnTo>
                  <a:lnTo>
                    <a:pt x="52471" y="201719"/>
                  </a:lnTo>
                  <a:close/>
                  <a:moveTo>
                    <a:pt x="38861" y="201819"/>
                  </a:moveTo>
                  <a:lnTo>
                    <a:pt x="41563" y="207056"/>
                  </a:lnTo>
                  <a:lnTo>
                    <a:pt x="36159" y="209891"/>
                  </a:lnTo>
                  <a:lnTo>
                    <a:pt x="33424" y="204621"/>
                  </a:lnTo>
                  <a:lnTo>
                    <a:pt x="38861" y="201819"/>
                  </a:lnTo>
                  <a:close/>
                  <a:moveTo>
                    <a:pt x="130427" y="151716"/>
                  </a:moveTo>
                  <a:lnTo>
                    <a:pt x="134463" y="155019"/>
                  </a:lnTo>
                  <a:cubicBezTo>
                    <a:pt x="134529" y="155186"/>
                    <a:pt x="134630" y="155319"/>
                    <a:pt x="134796" y="155452"/>
                  </a:cubicBezTo>
                  <a:cubicBezTo>
                    <a:pt x="137899" y="157954"/>
                    <a:pt x="140267" y="165026"/>
                    <a:pt x="139767" y="166127"/>
                  </a:cubicBezTo>
                  <a:cubicBezTo>
                    <a:pt x="138999" y="167761"/>
                    <a:pt x="135964" y="177635"/>
                    <a:pt x="137465" y="183673"/>
                  </a:cubicBezTo>
                  <a:cubicBezTo>
                    <a:pt x="137732" y="184707"/>
                    <a:pt x="137865" y="185741"/>
                    <a:pt x="137965" y="186842"/>
                  </a:cubicBezTo>
                  <a:cubicBezTo>
                    <a:pt x="136064" y="187108"/>
                    <a:pt x="135230" y="189277"/>
                    <a:pt x="134363" y="191545"/>
                  </a:cubicBezTo>
                  <a:cubicBezTo>
                    <a:pt x="133896" y="192779"/>
                    <a:pt x="133429" y="194047"/>
                    <a:pt x="132728" y="195081"/>
                  </a:cubicBezTo>
                  <a:cubicBezTo>
                    <a:pt x="130560" y="198350"/>
                    <a:pt x="130727" y="202686"/>
                    <a:pt x="130760" y="202886"/>
                  </a:cubicBezTo>
                  <a:cubicBezTo>
                    <a:pt x="130760" y="202986"/>
                    <a:pt x="130860" y="203087"/>
                    <a:pt x="130960" y="203087"/>
                  </a:cubicBezTo>
                  <a:cubicBezTo>
                    <a:pt x="131094" y="203087"/>
                    <a:pt x="131160" y="202986"/>
                    <a:pt x="131160" y="202853"/>
                  </a:cubicBezTo>
                  <a:cubicBezTo>
                    <a:pt x="131160" y="202820"/>
                    <a:pt x="130994" y="198450"/>
                    <a:pt x="133062" y="195314"/>
                  </a:cubicBezTo>
                  <a:cubicBezTo>
                    <a:pt x="133796" y="194247"/>
                    <a:pt x="134296" y="192946"/>
                    <a:pt x="134763" y="191678"/>
                  </a:cubicBezTo>
                  <a:cubicBezTo>
                    <a:pt x="135597" y="189477"/>
                    <a:pt x="136331" y="187542"/>
                    <a:pt x="137965" y="187242"/>
                  </a:cubicBezTo>
                  <a:lnTo>
                    <a:pt x="137965" y="187242"/>
                  </a:lnTo>
                  <a:cubicBezTo>
                    <a:pt x="138132" y="190778"/>
                    <a:pt x="137331" y="194580"/>
                    <a:pt x="135564" y="198617"/>
                  </a:cubicBezTo>
                  <a:cubicBezTo>
                    <a:pt x="134229" y="201719"/>
                    <a:pt x="127658" y="207556"/>
                    <a:pt x="124155" y="210425"/>
                  </a:cubicBezTo>
                  <a:lnTo>
                    <a:pt x="121087" y="207089"/>
                  </a:lnTo>
                  <a:lnTo>
                    <a:pt x="122955" y="205922"/>
                  </a:lnTo>
                  <a:cubicBezTo>
                    <a:pt x="123055" y="205855"/>
                    <a:pt x="123055" y="205755"/>
                    <a:pt x="123021" y="205655"/>
                  </a:cubicBezTo>
                  <a:cubicBezTo>
                    <a:pt x="122978" y="205590"/>
                    <a:pt x="122907" y="205554"/>
                    <a:pt x="122836" y="205554"/>
                  </a:cubicBezTo>
                  <a:cubicBezTo>
                    <a:pt x="122796" y="205554"/>
                    <a:pt x="122756" y="205565"/>
                    <a:pt x="122721" y="205588"/>
                  </a:cubicBezTo>
                  <a:lnTo>
                    <a:pt x="120786" y="206756"/>
                  </a:lnTo>
                  <a:lnTo>
                    <a:pt x="117050" y="202686"/>
                  </a:lnTo>
                  <a:lnTo>
                    <a:pt x="121453" y="199517"/>
                  </a:lnTo>
                  <a:cubicBezTo>
                    <a:pt x="121554" y="199451"/>
                    <a:pt x="121587" y="199317"/>
                    <a:pt x="121520" y="199217"/>
                  </a:cubicBezTo>
                  <a:cubicBezTo>
                    <a:pt x="121483" y="199162"/>
                    <a:pt x="121427" y="199137"/>
                    <a:pt x="121366" y="199137"/>
                  </a:cubicBezTo>
                  <a:cubicBezTo>
                    <a:pt x="121317" y="199137"/>
                    <a:pt x="121265" y="199154"/>
                    <a:pt x="121220" y="199184"/>
                  </a:cubicBezTo>
                  <a:lnTo>
                    <a:pt x="116783" y="202386"/>
                  </a:lnTo>
                  <a:lnTo>
                    <a:pt x="111313" y="196415"/>
                  </a:lnTo>
                  <a:cubicBezTo>
                    <a:pt x="113148" y="195514"/>
                    <a:pt x="114515" y="194814"/>
                    <a:pt x="115116" y="194514"/>
                  </a:cubicBezTo>
                  <a:lnTo>
                    <a:pt x="115116" y="200218"/>
                  </a:lnTo>
                  <a:cubicBezTo>
                    <a:pt x="115116" y="200318"/>
                    <a:pt x="115216" y="200418"/>
                    <a:pt x="115349" y="200418"/>
                  </a:cubicBezTo>
                  <a:cubicBezTo>
                    <a:pt x="115449" y="200418"/>
                    <a:pt x="115549" y="200318"/>
                    <a:pt x="115549" y="200218"/>
                  </a:cubicBezTo>
                  <a:lnTo>
                    <a:pt x="115549" y="194180"/>
                  </a:lnTo>
                  <a:cubicBezTo>
                    <a:pt x="115549" y="194180"/>
                    <a:pt x="115549" y="194180"/>
                    <a:pt x="115549" y="194147"/>
                  </a:cubicBezTo>
                  <a:lnTo>
                    <a:pt x="110879" y="172264"/>
                  </a:lnTo>
                  <a:lnTo>
                    <a:pt x="130427" y="151716"/>
                  </a:lnTo>
                  <a:close/>
                  <a:moveTo>
                    <a:pt x="12876" y="200885"/>
                  </a:moveTo>
                  <a:lnTo>
                    <a:pt x="15811" y="206255"/>
                  </a:lnTo>
                  <a:lnTo>
                    <a:pt x="7772" y="210459"/>
                  </a:lnTo>
                  <a:lnTo>
                    <a:pt x="6405" y="207156"/>
                  </a:lnTo>
                  <a:lnTo>
                    <a:pt x="12876" y="200885"/>
                  </a:lnTo>
                  <a:close/>
                  <a:moveTo>
                    <a:pt x="47100" y="204554"/>
                  </a:moveTo>
                  <a:lnTo>
                    <a:pt x="49469" y="209158"/>
                  </a:lnTo>
                  <a:lnTo>
                    <a:pt x="44232" y="211359"/>
                  </a:lnTo>
                  <a:lnTo>
                    <a:pt x="42097" y="207223"/>
                  </a:lnTo>
                  <a:lnTo>
                    <a:pt x="47100" y="204554"/>
                  </a:lnTo>
                  <a:close/>
                  <a:moveTo>
                    <a:pt x="23550" y="202686"/>
                  </a:moveTo>
                  <a:lnTo>
                    <a:pt x="26119" y="207890"/>
                  </a:lnTo>
                  <a:lnTo>
                    <a:pt x="19147" y="211526"/>
                  </a:lnTo>
                  <a:lnTo>
                    <a:pt x="16378" y="206422"/>
                  </a:lnTo>
                  <a:lnTo>
                    <a:pt x="23550" y="202686"/>
                  </a:lnTo>
                  <a:close/>
                  <a:moveTo>
                    <a:pt x="113324" y="1"/>
                  </a:moveTo>
                  <a:cubicBezTo>
                    <a:pt x="112805" y="1"/>
                    <a:pt x="112342" y="383"/>
                    <a:pt x="112280" y="908"/>
                  </a:cubicBezTo>
                  <a:cubicBezTo>
                    <a:pt x="111747" y="4711"/>
                    <a:pt x="112647" y="15452"/>
                    <a:pt x="113381" y="21924"/>
                  </a:cubicBezTo>
                  <a:lnTo>
                    <a:pt x="110012" y="23858"/>
                  </a:lnTo>
                  <a:lnTo>
                    <a:pt x="110212" y="24225"/>
                  </a:lnTo>
                  <a:lnTo>
                    <a:pt x="113414" y="22391"/>
                  </a:lnTo>
                  <a:cubicBezTo>
                    <a:pt x="113514" y="23058"/>
                    <a:pt x="113581" y="23691"/>
                    <a:pt x="113648" y="24259"/>
                  </a:cubicBezTo>
                  <a:cubicBezTo>
                    <a:pt x="113881" y="25926"/>
                    <a:pt x="113681" y="27161"/>
                    <a:pt x="113081" y="27894"/>
                  </a:cubicBezTo>
                  <a:cubicBezTo>
                    <a:pt x="112180" y="29029"/>
                    <a:pt x="110279" y="29195"/>
                    <a:pt x="108244" y="29362"/>
                  </a:cubicBezTo>
                  <a:cubicBezTo>
                    <a:pt x="107810" y="29396"/>
                    <a:pt x="107377" y="29429"/>
                    <a:pt x="106943" y="29462"/>
                  </a:cubicBezTo>
                  <a:cubicBezTo>
                    <a:pt x="106740" y="29483"/>
                    <a:pt x="106551" y="29494"/>
                    <a:pt x="106375" y="29494"/>
                  </a:cubicBezTo>
                  <a:cubicBezTo>
                    <a:pt x="104836" y="29494"/>
                    <a:pt x="104229" y="28656"/>
                    <a:pt x="103541" y="25993"/>
                  </a:cubicBezTo>
                  <a:lnTo>
                    <a:pt x="105876" y="25526"/>
                  </a:lnTo>
                  <a:lnTo>
                    <a:pt x="108311" y="27594"/>
                  </a:lnTo>
                  <a:lnTo>
                    <a:pt x="108578" y="27261"/>
                  </a:lnTo>
                  <a:lnTo>
                    <a:pt x="106009" y="25059"/>
                  </a:lnTo>
                  <a:lnTo>
                    <a:pt x="103441" y="25593"/>
                  </a:lnTo>
                  <a:cubicBezTo>
                    <a:pt x="103341" y="25126"/>
                    <a:pt x="103207" y="24592"/>
                    <a:pt x="103074" y="23992"/>
                  </a:cubicBezTo>
                  <a:cubicBezTo>
                    <a:pt x="102974" y="23558"/>
                    <a:pt x="102874" y="23091"/>
                    <a:pt x="102773" y="22624"/>
                  </a:cubicBezTo>
                  <a:cubicBezTo>
                    <a:pt x="102473" y="21290"/>
                    <a:pt x="101839" y="20356"/>
                    <a:pt x="100905" y="19822"/>
                  </a:cubicBezTo>
                  <a:cubicBezTo>
                    <a:pt x="100605" y="19689"/>
                    <a:pt x="100305" y="19589"/>
                    <a:pt x="100005" y="19488"/>
                  </a:cubicBezTo>
                  <a:lnTo>
                    <a:pt x="95035" y="975"/>
                  </a:lnTo>
                  <a:lnTo>
                    <a:pt x="94634" y="1075"/>
                  </a:lnTo>
                  <a:lnTo>
                    <a:pt x="95435" y="4144"/>
                  </a:lnTo>
                  <a:lnTo>
                    <a:pt x="91165" y="5278"/>
                  </a:lnTo>
                  <a:lnTo>
                    <a:pt x="90732" y="1542"/>
                  </a:lnTo>
                  <a:lnTo>
                    <a:pt x="90298" y="1576"/>
                  </a:lnTo>
                  <a:lnTo>
                    <a:pt x="90765" y="5378"/>
                  </a:lnTo>
                  <a:lnTo>
                    <a:pt x="86128" y="5979"/>
                  </a:lnTo>
                  <a:lnTo>
                    <a:pt x="85695" y="1009"/>
                  </a:lnTo>
                  <a:lnTo>
                    <a:pt x="85261" y="1042"/>
                  </a:lnTo>
                  <a:lnTo>
                    <a:pt x="85728" y="6112"/>
                  </a:lnTo>
                  <a:lnTo>
                    <a:pt x="82993" y="8047"/>
                  </a:lnTo>
                  <a:lnTo>
                    <a:pt x="79957" y="942"/>
                  </a:lnTo>
                  <a:lnTo>
                    <a:pt x="79590" y="1109"/>
                  </a:lnTo>
                  <a:lnTo>
                    <a:pt x="81859" y="6479"/>
                  </a:lnTo>
                  <a:lnTo>
                    <a:pt x="73953" y="8848"/>
                  </a:lnTo>
                  <a:lnTo>
                    <a:pt x="71718" y="1509"/>
                  </a:lnTo>
                  <a:lnTo>
                    <a:pt x="71318" y="1642"/>
                  </a:lnTo>
                  <a:lnTo>
                    <a:pt x="76255" y="17954"/>
                  </a:lnTo>
                  <a:lnTo>
                    <a:pt x="73753" y="19355"/>
                  </a:lnTo>
                  <a:lnTo>
                    <a:pt x="75321" y="25760"/>
                  </a:lnTo>
                  <a:cubicBezTo>
                    <a:pt x="74720" y="25926"/>
                    <a:pt x="74153" y="26093"/>
                    <a:pt x="73519" y="26260"/>
                  </a:cubicBezTo>
                  <a:lnTo>
                    <a:pt x="72485" y="21957"/>
                  </a:lnTo>
                  <a:lnTo>
                    <a:pt x="68883" y="21056"/>
                  </a:lnTo>
                  <a:lnTo>
                    <a:pt x="67215" y="23358"/>
                  </a:lnTo>
                  <a:lnTo>
                    <a:pt x="64580" y="14785"/>
                  </a:lnTo>
                  <a:lnTo>
                    <a:pt x="69116" y="12884"/>
                  </a:lnTo>
                  <a:lnTo>
                    <a:pt x="69550" y="11149"/>
                  </a:lnTo>
                  <a:lnTo>
                    <a:pt x="67715" y="1542"/>
                  </a:lnTo>
                  <a:lnTo>
                    <a:pt x="67281" y="1609"/>
                  </a:lnTo>
                  <a:lnTo>
                    <a:pt x="69116" y="11016"/>
                  </a:lnTo>
                  <a:lnTo>
                    <a:pt x="60577" y="14552"/>
                  </a:lnTo>
                  <a:lnTo>
                    <a:pt x="59676" y="6179"/>
                  </a:lnTo>
                  <a:lnTo>
                    <a:pt x="58175" y="3244"/>
                  </a:lnTo>
                  <a:lnTo>
                    <a:pt x="58175" y="1576"/>
                  </a:lnTo>
                  <a:lnTo>
                    <a:pt x="57775" y="1576"/>
                  </a:lnTo>
                  <a:lnTo>
                    <a:pt x="57775" y="3344"/>
                  </a:lnTo>
                  <a:lnTo>
                    <a:pt x="59276" y="6246"/>
                  </a:lnTo>
                  <a:lnTo>
                    <a:pt x="59809" y="11183"/>
                  </a:lnTo>
                  <a:lnTo>
                    <a:pt x="56007" y="11183"/>
                  </a:lnTo>
                  <a:lnTo>
                    <a:pt x="56007" y="11583"/>
                  </a:lnTo>
                  <a:lnTo>
                    <a:pt x="59843" y="11583"/>
                  </a:lnTo>
                  <a:lnTo>
                    <a:pt x="60176" y="14718"/>
                  </a:lnTo>
                  <a:lnTo>
                    <a:pt x="52738" y="17821"/>
                  </a:lnTo>
                  <a:lnTo>
                    <a:pt x="50703" y="15352"/>
                  </a:lnTo>
                  <a:lnTo>
                    <a:pt x="42430" y="13851"/>
                  </a:lnTo>
                  <a:lnTo>
                    <a:pt x="41797" y="1542"/>
                  </a:lnTo>
                  <a:lnTo>
                    <a:pt x="41363" y="1576"/>
                  </a:lnTo>
                  <a:lnTo>
                    <a:pt x="42130" y="15619"/>
                  </a:lnTo>
                  <a:lnTo>
                    <a:pt x="38928" y="16486"/>
                  </a:lnTo>
                  <a:lnTo>
                    <a:pt x="35892" y="14685"/>
                  </a:lnTo>
                  <a:lnTo>
                    <a:pt x="36293" y="1576"/>
                  </a:lnTo>
                  <a:lnTo>
                    <a:pt x="35892" y="1576"/>
                  </a:lnTo>
                  <a:lnTo>
                    <a:pt x="35626" y="9581"/>
                  </a:lnTo>
                  <a:lnTo>
                    <a:pt x="32156" y="7880"/>
                  </a:lnTo>
                  <a:lnTo>
                    <a:pt x="33057" y="1609"/>
                  </a:lnTo>
                  <a:lnTo>
                    <a:pt x="32657" y="1542"/>
                  </a:lnTo>
                  <a:lnTo>
                    <a:pt x="31723" y="7813"/>
                  </a:lnTo>
                  <a:lnTo>
                    <a:pt x="29855" y="8314"/>
                  </a:lnTo>
                  <a:lnTo>
                    <a:pt x="27019" y="8581"/>
                  </a:lnTo>
                  <a:lnTo>
                    <a:pt x="27019" y="1576"/>
                  </a:lnTo>
                  <a:lnTo>
                    <a:pt x="26619" y="1576"/>
                  </a:lnTo>
                  <a:lnTo>
                    <a:pt x="26619" y="6879"/>
                  </a:lnTo>
                  <a:lnTo>
                    <a:pt x="18413" y="7246"/>
                  </a:lnTo>
                  <a:cubicBezTo>
                    <a:pt x="18080" y="3877"/>
                    <a:pt x="17880" y="1009"/>
                    <a:pt x="17880" y="975"/>
                  </a:cubicBezTo>
                  <a:cubicBezTo>
                    <a:pt x="17848" y="416"/>
                    <a:pt x="17412" y="1"/>
                    <a:pt x="16894" y="1"/>
                  </a:cubicBezTo>
                  <a:cubicBezTo>
                    <a:pt x="16856" y="1"/>
                    <a:pt x="16817" y="3"/>
                    <a:pt x="16779" y="8"/>
                  </a:cubicBezTo>
                  <a:cubicBezTo>
                    <a:pt x="16178" y="41"/>
                    <a:pt x="15745" y="542"/>
                    <a:pt x="15811" y="1109"/>
                  </a:cubicBezTo>
                  <a:cubicBezTo>
                    <a:pt x="15811" y="1476"/>
                    <a:pt x="16312" y="8280"/>
                    <a:pt x="16946" y="13351"/>
                  </a:cubicBezTo>
                  <a:lnTo>
                    <a:pt x="13977" y="13818"/>
                  </a:lnTo>
                  <a:lnTo>
                    <a:pt x="12709" y="13818"/>
                  </a:lnTo>
                  <a:lnTo>
                    <a:pt x="12809" y="11883"/>
                  </a:lnTo>
                  <a:lnTo>
                    <a:pt x="15311" y="11583"/>
                  </a:lnTo>
                  <a:lnTo>
                    <a:pt x="15144" y="8948"/>
                  </a:lnTo>
                  <a:lnTo>
                    <a:pt x="14711" y="8981"/>
                  </a:lnTo>
                  <a:lnTo>
                    <a:pt x="14877" y="11216"/>
                  </a:lnTo>
                  <a:lnTo>
                    <a:pt x="12809" y="11449"/>
                  </a:lnTo>
                  <a:lnTo>
                    <a:pt x="13176" y="1842"/>
                  </a:lnTo>
                  <a:lnTo>
                    <a:pt x="12776" y="1842"/>
                  </a:lnTo>
                  <a:lnTo>
                    <a:pt x="12309" y="13851"/>
                  </a:lnTo>
                  <a:lnTo>
                    <a:pt x="11275" y="14051"/>
                  </a:lnTo>
                  <a:lnTo>
                    <a:pt x="11275" y="17354"/>
                  </a:lnTo>
                  <a:lnTo>
                    <a:pt x="9474" y="21223"/>
                  </a:lnTo>
                  <a:lnTo>
                    <a:pt x="8306" y="20422"/>
                  </a:lnTo>
                  <a:lnTo>
                    <a:pt x="5304" y="15719"/>
                  </a:lnTo>
                  <a:lnTo>
                    <a:pt x="5404" y="1842"/>
                  </a:lnTo>
                  <a:lnTo>
                    <a:pt x="5004" y="1842"/>
                  </a:lnTo>
                  <a:lnTo>
                    <a:pt x="4970" y="5779"/>
                  </a:lnTo>
                  <a:lnTo>
                    <a:pt x="1168" y="5779"/>
                  </a:lnTo>
                  <a:lnTo>
                    <a:pt x="1168" y="6212"/>
                  </a:lnTo>
                  <a:lnTo>
                    <a:pt x="4970" y="6212"/>
                  </a:lnTo>
                  <a:lnTo>
                    <a:pt x="4937" y="7813"/>
                  </a:lnTo>
                  <a:lnTo>
                    <a:pt x="1134" y="8314"/>
                  </a:lnTo>
                  <a:lnTo>
                    <a:pt x="1201" y="8714"/>
                  </a:lnTo>
                  <a:lnTo>
                    <a:pt x="4937" y="8247"/>
                  </a:lnTo>
                  <a:lnTo>
                    <a:pt x="4870" y="15052"/>
                  </a:lnTo>
                  <a:lnTo>
                    <a:pt x="4837" y="14985"/>
                  </a:lnTo>
                  <a:lnTo>
                    <a:pt x="1301" y="12517"/>
                  </a:lnTo>
                  <a:lnTo>
                    <a:pt x="1068" y="12850"/>
                  </a:lnTo>
                  <a:lnTo>
                    <a:pt x="4503" y="15252"/>
                  </a:lnTo>
                  <a:lnTo>
                    <a:pt x="7906" y="20589"/>
                  </a:lnTo>
                  <a:lnTo>
                    <a:pt x="7205" y="21857"/>
                  </a:lnTo>
                  <a:lnTo>
                    <a:pt x="7105" y="22124"/>
                  </a:lnTo>
                  <a:cubicBezTo>
                    <a:pt x="4236" y="21090"/>
                    <a:pt x="1568" y="20489"/>
                    <a:pt x="1401" y="20456"/>
                  </a:cubicBezTo>
                  <a:cubicBezTo>
                    <a:pt x="1322" y="20437"/>
                    <a:pt x="1244" y="20428"/>
                    <a:pt x="1167" y="20428"/>
                  </a:cubicBezTo>
                  <a:cubicBezTo>
                    <a:pt x="693" y="20428"/>
                    <a:pt x="282" y="20768"/>
                    <a:pt x="167" y="21256"/>
                  </a:cubicBezTo>
                  <a:cubicBezTo>
                    <a:pt x="33" y="21790"/>
                    <a:pt x="400" y="22357"/>
                    <a:pt x="967" y="22491"/>
                  </a:cubicBezTo>
                  <a:cubicBezTo>
                    <a:pt x="967" y="22491"/>
                    <a:pt x="2268" y="22791"/>
                    <a:pt x="4003" y="23291"/>
                  </a:cubicBezTo>
                  <a:lnTo>
                    <a:pt x="934" y="32264"/>
                  </a:lnTo>
                  <a:lnTo>
                    <a:pt x="7806" y="38502"/>
                  </a:lnTo>
                  <a:lnTo>
                    <a:pt x="6271" y="39336"/>
                  </a:lnTo>
                  <a:lnTo>
                    <a:pt x="1301" y="35233"/>
                  </a:lnTo>
                  <a:lnTo>
                    <a:pt x="1034" y="35567"/>
                  </a:lnTo>
                  <a:lnTo>
                    <a:pt x="3836" y="37868"/>
                  </a:lnTo>
                  <a:lnTo>
                    <a:pt x="1001" y="41438"/>
                  </a:lnTo>
                  <a:lnTo>
                    <a:pt x="1334" y="41704"/>
                  </a:lnTo>
                  <a:lnTo>
                    <a:pt x="4170" y="38135"/>
                  </a:lnTo>
                  <a:lnTo>
                    <a:pt x="6104" y="39736"/>
                  </a:lnTo>
                  <a:lnTo>
                    <a:pt x="6371" y="40170"/>
                  </a:lnTo>
                  <a:lnTo>
                    <a:pt x="6605" y="40570"/>
                  </a:lnTo>
                  <a:lnTo>
                    <a:pt x="4170" y="44373"/>
                  </a:lnTo>
                  <a:lnTo>
                    <a:pt x="1301" y="42438"/>
                  </a:lnTo>
                  <a:lnTo>
                    <a:pt x="1068" y="42772"/>
                  </a:lnTo>
                  <a:lnTo>
                    <a:pt x="3936" y="44707"/>
                  </a:lnTo>
                  <a:lnTo>
                    <a:pt x="1001" y="49276"/>
                  </a:lnTo>
                  <a:lnTo>
                    <a:pt x="1368" y="49477"/>
                  </a:lnTo>
                  <a:lnTo>
                    <a:pt x="1735" y="48910"/>
                  </a:lnTo>
                  <a:lnTo>
                    <a:pt x="5337" y="52545"/>
                  </a:lnTo>
                  <a:lnTo>
                    <a:pt x="5304" y="52946"/>
                  </a:lnTo>
                  <a:lnTo>
                    <a:pt x="5537" y="52746"/>
                  </a:lnTo>
                  <a:lnTo>
                    <a:pt x="7305" y="54547"/>
                  </a:lnTo>
                  <a:lnTo>
                    <a:pt x="1034" y="61118"/>
                  </a:lnTo>
                  <a:lnTo>
                    <a:pt x="1334" y="61385"/>
                  </a:lnTo>
                  <a:lnTo>
                    <a:pt x="7606" y="54847"/>
                  </a:lnTo>
                  <a:lnTo>
                    <a:pt x="9574" y="56849"/>
                  </a:lnTo>
                  <a:lnTo>
                    <a:pt x="3703" y="64020"/>
                  </a:lnTo>
                  <a:lnTo>
                    <a:pt x="1835" y="62252"/>
                  </a:lnTo>
                  <a:lnTo>
                    <a:pt x="1568" y="62553"/>
                  </a:lnTo>
                  <a:lnTo>
                    <a:pt x="7105" y="67890"/>
                  </a:lnTo>
                  <a:lnTo>
                    <a:pt x="4703" y="70225"/>
                  </a:lnTo>
                  <a:cubicBezTo>
                    <a:pt x="2969" y="69024"/>
                    <a:pt x="2068" y="67990"/>
                    <a:pt x="1968" y="67890"/>
                  </a:cubicBezTo>
                  <a:cubicBezTo>
                    <a:pt x="1759" y="67624"/>
                    <a:pt x="1463" y="67488"/>
                    <a:pt x="1161" y="67488"/>
                  </a:cubicBezTo>
                  <a:cubicBezTo>
                    <a:pt x="933" y="67488"/>
                    <a:pt x="701" y="67565"/>
                    <a:pt x="500" y="67723"/>
                  </a:cubicBezTo>
                  <a:cubicBezTo>
                    <a:pt x="67" y="68090"/>
                    <a:pt x="0" y="68757"/>
                    <a:pt x="367" y="69191"/>
                  </a:cubicBezTo>
                  <a:cubicBezTo>
                    <a:pt x="646" y="69531"/>
                    <a:pt x="6265" y="76189"/>
                    <a:pt x="17866" y="76189"/>
                  </a:cubicBezTo>
                  <a:cubicBezTo>
                    <a:pt x="18768" y="76189"/>
                    <a:pt x="19707" y="76149"/>
                    <a:pt x="20682" y="76062"/>
                  </a:cubicBezTo>
                  <a:lnTo>
                    <a:pt x="20682" y="76062"/>
                  </a:lnTo>
                  <a:cubicBezTo>
                    <a:pt x="20381" y="78264"/>
                    <a:pt x="19748" y="82834"/>
                    <a:pt x="19114" y="87604"/>
                  </a:cubicBezTo>
                  <a:cubicBezTo>
                    <a:pt x="17146" y="87204"/>
                    <a:pt x="15344" y="86937"/>
                    <a:pt x="13810" y="86837"/>
                  </a:cubicBezTo>
                  <a:cubicBezTo>
                    <a:pt x="7839" y="86403"/>
                    <a:pt x="1768" y="83001"/>
                    <a:pt x="1701" y="82967"/>
                  </a:cubicBezTo>
                  <a:cubicBezTo>
                    <a:pt x="1532" y="82866"/>
                    <a:pt x="1348" y="82818"/>
                    <a:pt x="1167" y="82818"/>
                  </a:cubicBezTo>
                  <a:cubicBezTo>
                    <a:pt x="811" y="82818"/>
                    <a:pt x="466" y="83003"/>
                    <a:pt x="267" y="83334"/>
                  </a:cubicBezTo>
                  <a:cubicBezTo>
                    <a:pt x="0" y="83835"/>
                    <a:pt x="167" y="84502"/>
                    <a:pt x="667" y="84769"/>
                  </a:cubicBezTo>
                  <a:cubicBezTo>
                    <a:pt x="867" y="84902"/>
                    <a:pt x="5070" y="87237"/>
                    <a:pt x="10074" y="88371"/>
                  </a:cubicBezTo>
                  <a:lnTo>
                    <a:pt x="10074" y="90239"/>
                  </a:lnTo>
                  <a:lnTo>
                    <a:pt x="5404" y="89805"/>
                  </a:lnTo>
                  <a:lnTo>
                    <a:pt x="5404" y="94909"/>
                  </a:lnTo>
                  <a:lnTo>
                    <a:pt x="3936" y="94909"/>
                  </a:lnTo>
                  <a:lnTo>
                    <a:pt x="3936" y="100647"/>
                  </a:lnTo>
                  <a:lnTo>
                    <a:pt x="1168" y="100647"/>
                  </a:lnTo>
                  <a:lnTo>
                    <a:pt x="1168" y="101080"/>
                  </a:lnTo>
                  <a:lnTo>
                    <a:pt x="4337" y="101080"/>
                  </a:lnTo>
                  <a:lnTo>
                    <a:pt x="4337" y="95309"/>
                  </a:lnTo>
                  <a:lnTo>
                    <a:pt x="5804" y="95309"/>
                  </a:lnTo>
                  <a:lnTo>
                    <a:pt x="5804" y="90239"/>
                  </a:lnTo>
                  <a:lnTo>
                    <a:pt x="10074" y="90639"/>
                  </a:lnTo>
                  <a:lnTo>
                    <a:pt x="10074" y="95309"/>
                  </a:lnTo>
                  <a:lnTo>
                    <a:pt x="11308" y="95309"/>
                  </a:lnTo>
                  <a:lnTo>
                    <a:pt x="11108" y="97344"/>
                  </a:lnTo>
                  <a:lnTo>
                    <a:pt x="5604" y="96844"/>
                  </a:lnTo>
                  <a:lnTo>
                    <a:pt x="5571" y="97244"/>
                  </a:lnTo>
                  <a:lnTo>
                    <a:pt x="11075" y="97778"/>
                  </a:lnTo>
                  <a:lnTo>
                    <a:pt x="9474" y="114156"/>
                  </a:lnTo>
                  <a:lnTo>
                    <a:pt x="1168" y="114156"/>
                  </a:lnTo>
                  <a:lnTo>
                    <a:pt x="1168" y="114590"/>
                  </a:lnTo>
                  <a:lnTo>
                    <a:pt x="9607" y="114590"/>
                  </a:lnTo>
                  <a:lnTo>
                    <a:pt x="10107" y="115057"/>
                  </a:lnTo>
                  <a:cubicBezTo>
                    <a:pt x="9173" y="116458"/>
                    <a:pt x="8206" y="117826"/>
                    <a:pt x="7239" y="119160"/>
                  </a:cubicBezTo>
                  <a:lnTo>
                    <a:pt x="1201" y="118493"/>
                  </a:lnTo>
                  <a:lnTo>
                    <a:pt x="1168" y="118893"/>
                  </a:lnTo>
                  <a:lnTo>
                    <a:pt x="6938" y="119527"/>
                  </a:lnTo>
                  <a:cubicBezTo>
                    <a:pt x="4570" y="122796"/>
                    <a:pt x="2202" y="125631"/>
                    <a:pt x="434" y="127466"/>
                  </a:cubicBezTo>
                  <a:cubicBezTo>
                    <a:pt x="33" y="127899"/>
                    <a:pt x="33" y="128567"/>
                    <a:pt x="467" y="128933"/>
                  </a:cubicBezTo>
                  <a:cubicBezTo>
                    <a:pt x="667" y="129134"/>
                    <a:pt x="901" y="129234"/>
                    <a:pt x="1168" y="129234"/>
                  </a:cubicBezTo>
                  <a:cubicBezTo>
                    <a:pt x="1434" y="129234"/>
                    <a:pt x="1735" y="129134"/>
                    <a:pt x="1935" y="128933"/>
                  </a:cubicBezTo>
                  <a:cubicBezTo>
                    <a:pt x="2502" y="128333"/>
                    <a:pt x="3169" y="127599"/>
                    <a:pt x="3870" y="126799"/>
                  </a:cubicBezTo>
                  <a:lnTo>
                    <a:pt x="6805" y="132669"/>
                  </a:lnTo>
                  <a:lnTo>
                    <a:pt x="3202" y="133970"/>
                  </a:lnTo>
                  <a:lnTo>
                    <a:pt x="6505" y="140175"/>
                  </a:lnTo>
                  <a:lnTo>
                    <a:pt x="1301" y="136739"/>
                  </a:lnTo>
                  <a:lnTo>
                    <a:pt x="1068" y="137106"/>
                  </a:lnTo>
                  <a:lnTo>
                    <a:pt x="6805" y="140875"/>
                  </a:lnTo>
                  <a:lnTo>
                    <a:pt x="5104" y="144044"/>
                  </a:lnTo>
                  <a:cubicBezTo>
                    <a:pt x="3336" y="143010"/>
                    <a:pt x="1701" y="142310"/>
                    <a:pt x="1601" y="142243"/>
                  </a:cubicBezTo>
                  <a:cubicBezTo>
                    <a:pt x="1473" y="142195"/>
                    <a:pt x="1340" y="142172"/>
                    <a:pt x="1208" y="142172"/>
                  </a:cubicBezTo>
                  <a:cubicBezTo>
                    <a:pt x="789" y="142172"/>
                    <a:pt x="386" y="142404"/>
                    <a:pt x="234" y="142810"/>
                  </a:cubicBezTo>
                  <a:cubicBezTo>
                    <a:pt x="0" y="143344"/>
                    <a:pt x="234" y="143944"/>
                    <a:pt x="767" y="144178"/>
                  </a:cubicBezTo>
                  <a:cubicBezTo>
                    <a:pt x="801" y="144178"/>
                    <a:pt x="4703" y="145879"/>
                    <a:pt x="6805" y="147747"/>
                  </a:cubicBezTo>
                  <a:cubicBezTo>
                    <a:pt x="7405" y="148247"/>
                    <a:pt x="7906" y="148814"/>
                    <a:pt x="8406" y="149348"/>
                  </a:cubicBezTo>
                  <a:cubicBezTo>
                    <a:pt x="9467" y="150546"/>
                    <a:pt x="10573" y="151788"/>
                    <a:pt x="12231" y="151788"/>
                  </a:cubicBezTo>
                  <a:cubicBezTo>
                    <a:pt x="12605" y="151788"/>
                    <a:pt x="13007" y="151724"/>
                    <a:pt x="13443" y="151583"/>
                  </a:cubicBezTo>
                  <a:cubicBezTo>
                    <a:pt x="14168" y="151341"/>
                    <a:pt x="14757" y="151264"/>
                    <a:pt x="15208" y="151264"/>
                  </a:cubicBezTo>
                  <a:cubicBezTo>
                    <a:pt x="15754" y="151264"/>
                    <a:pt x="16099" y="151377"/>
                    <a:pt x="16245" y="151450"/>
                  </a:cubicBezTo>
                  <a:lnTo>
                    <a:pt x="17980" y="153151"/>
                  </a:lnTo>
                  <a:lnTo>
                    <a:pt x="15945" y="155386"/>
                  </a:lnTo>
                  <a:lnTo>
                    <a:pt x="10074" y="155386"/>
                  </a:lnTo>
                  <a:lnTo>
                    <a:pt x="1268" y="150382"/>
                  </a:lnTo>
                  <a:lnTo>
                    <a:pt x="1068" y="150749"/>
                  </a:lnTo>
                  <a:lnTo>
                    <a:pt x="9974" y="155819"/>
                  </a:lnTo>
                  <a:lnTo>
                    <a:pt x="15545" y="155819"/>
                  </a:lnTo>
                  <a:lnTo>
                    <a:pt x="400" y="172465"/>
                  </a:lnTo>
                  <a:cubicBezTo>
                    <a:pt x="33" y="172898"/>
                    <a:pt x="67" y="173565"/>
                    <a:pt x="467" y="173932"/>
                  </a:cubicBezTo>
                  <a:cubicBezTo>
                    <a:pt x="667" y="174133"/>
                    <a:pt x="934" y="174233"/>
                    <a:pt x="1168" y="174233"/>
                  </a:cubicBezTo>
                  <a:cubicBezTo>
                    <a:pt x="1468" y="174233"/>
                    <a:pt x="1735" y="174099"/>
                    <a:pt x="1935" y="173866"/>
                  </a:cubicBezTo>
                  <a:lnTo>
                    <a:pt x="19447" y="154619"/>
                  </a:lnTo>
                  <a:lnTo>
                    <a:pt x="29021" y="164192"/>
                  </a:lnTo>
                  <a:cubicBezTo>
                    <a:pt x="17646" y="175300"/>
                    <a:pt x="7139" y="185774"/>
                    <a:pt x="367" y="194547"/>
                  </a:cubicBezTo>
                  <a:cubicBezTo>
                    <a:pt x="0" y="195014"/>
                    <a:pt x="100" y="195681"/>
                    <a:pt x="534" y="196015"/>
                  </a:cubicBezTo>
                  <a:cubicBezTo>
                    <a:pt x="734" y="196182"/>
                    <a:pt x="967" y="196248"/>
                    <a:pt x="1168" y="196248"/>
                  </a:cubicBezTo>
                  <a:cubicBezTo>
                    <a:pt x="1501" y="196248"/>
                    <a:pt x="1801" y="196115"/>
                    <a:pt x="2002" y="195848"/>
                  </a:cubicBezTo>
                  <a:cubicBezTo>
                    <a:pt x="2702" y="194947"/>
                    <a:pt x="3403" y="194047"/>
                    <a:pt x="4170" y="193113"/>
                  </a:cubicBezTo>
                  <a:lnTo>
                    <a:pt x="12642" y="200518"/>
                  </a:lnTo>
                  <a:lnTo>
                    <a:pt x="6205" y="206789"/>
                  </a:lnTo>
                  <a:lnTo>
                    <a:pt x="1368" y="199250"/>
                  </a:lnTo>
                  <a:cubicBezTo>
                    <a:pt x="1325" y="199186"/>
                    <a:pt x="1254" y="199149"/>
                    <a:pt x="1182" y="199149"/>
                  </a:cubicBezTo>
                  <a:cubicBezTo>
                    <a:pt x="1143" y="199149"/>
                    <a:pt x="1103" y="199160"/>
                    <a:pt x="1068" y="199184"/>
                  </a:cubicBezTo>
                  <a:cubicBezTo>
                    <a:pt x="967" y="199250"/>
                    <a:pt x="934" y="199351"/>
                    <a:pt x="1001" y="199451"/>
                  </a:cubicBezTo>
                  <a:lnTo>
                    <a:pt x="5838" y="207023"/>
                  </a:lnTo>
                  <a:lnTo>
                    <a:pt x="1101" y="208957"/>
                  </a:lnTo>
                  <a:cubicBezTo>
                    <a:pt x="1001" y="208991"/>
                    <a:pt x="934" y="209124"/>
                    <a:pt x="1001" y="209224"/>
                  </a:cubicBezTo>
                  <a:cubicBezTo>
                    <a:pt x="1034" y="209324"/>
                    <a:pt x="1101" y="209358"/>
                    <a:pt x="1168" y="209358"/>
                  </a:cubicBezTo>
                  <a:lnTo>
                    <a:pt x="1268" y="209358"/>
                  </a:lnTo>
                  <a:lnTo>
                    <a:pt x="6038" y="207390"/>
                  </a:lnTo>
                  <a:lnTo>
                    <a:pt x="7405" y="210625"/>
                  </a:lnTo>
                  <a:lnTo>
                    <a:pt x="4870" y="211960"/>
                  </a:lnTo>
                  <a:cubicBezTo>
                    <a:pt x="4770" y="212026"/>
                    <a:pt x="4703" y="212160"/>
                    <a:pt x="4770" y="212260"/>
                  </a:cubicBezTo>
                  <a:cubicBezTo>
                    <a:pt x="4804" y="212327"/>
                    <a:pt x="4870" y="212360"/>
                    <a:pt x="4970" y="212360"/>
                  </a:cubicBezTo>
                  <a:cubicBezTo>
                    <a:pt x="5004" y="212360"/>
                    <a:pt x="5037" y="212360"/>
                    <a:pt x="5037" y="212327"/>
                  </a:cubicBezTo>
                  <a:lnTo>
                    <a:pt x="7572" y="211026"/>
                  </a:lnTo>
                  <a:lnTo>
                    <a:pt x="8106" y="212226"/>
                  </a:lnTo>
                  <a:cubicBezTo>
                    <a:pt x="8139" y="212327"/>
                    <a:pt x="8206" y="212360"/>
                    <a:pt x="8273" y="212360"/>
                  </a:cubicBezTo>
                  <a:lnTo>
                    <a:pt x="8373" y="212360"/>
                  </a:lnTo>
                  <a:cubicBezTo>
                    <a:pt x="8473" y="212293"/>
                    <a:pt x="8506" y="212193"/>
                    <a:pt x="8473" y="212060"/>
                  </a:cubicBezTo>
                  <a:lnTo>
                    <a:pt x="7939" y="210825"/>
                  </a:lnTo>
                  <a:lnTo>
                    <a:pt x="16012" y="206622"/>
                  </a:lnTo>
                  <a:lnTo>
                    <a:pt x="18747" y="211693"/>
                  </a:lnTo>
                  <a:lnTo>
                    <a:pt x="18246" y="211960"/>
                  </a:lnTo>
                  <a:cubicBezTo>
                    <a:pt x="18146" y="212026"/>
                    <a:pt x="18113" y="212160"/>
                    <a:pt x="18146" y="212260"/>
                  </a:cubicBezTo>
                  <a:cubicBezTo>
                    <a:pt x="18180" y="212327"/>
                    <a:pt x="18280" y="212360"/>
                    <a:pt x="18347" y="212360"/>
                  </a:cubicBezTo>
                  <a:cubicBezTo>
                    <a:pt x="18380" y="212360"/>
                    <a:pt x="18413" y="212360"/>
                    <a:pt x="18447" y="212327"/>
                  </a:cubicBezTo>
                  <a:lnTo>
                    <a:pt x="18947" y="212060"/>
                  </a:lnTo>
                  <a:lnTo>
                    <a:pt x="19047" y="212260"/>
                  </a:lnTo>
                  <a:cubicBezTo>
                    <a:pt x="19080" y="212327"/>
                    <a:pt x="19180" y="212360"/>
                    <a:pt x="19247" y="212360"/>
                  </a:cubicBezTo>
                  <a:cubicBezTo>
                    <a:pt x="19281" y="212360"/>
                    <a:pt x="19314" y="212360"/>
                    <a:pt x="19347" y="212327"/>
                  </a:cubicBezTo>
                  <a:cubicBezTo>
                    <a:pt x="19447" y="212293"/>
                    <a:pt x="19481" y="212160"/>
                    <a:pt x="19414" y="212060"/>
                  </a:cubicBezTo>
                  <a:lnTo>
                    <a:pt x="19314" y="211893"/>
                  </a:lnTo>
                  <a:lnTo>
                    <a:pt x="26319" y="208290"/>
                  </a:lnTo>
                  <a:lnTo>
                    <a:pt x="28287" y="212260"/>
                  </a:lnTo>
                  <a:cubicBezTo>
                    <a:pt x="28320" y="212327"/>
                    <a:pt x="28387" y="212360"/>
                    <a:pt x="28454" y="212360"/>
                  </a:cubicBezTo>
                  <a:cubicBezTo>
                    <a:pt x="28487" y="212360"/>
                    <a:pt x="28520" y="212360"/>
                    <a:pt x="28554" y="212327"/>
                  </a:cubicBezTo>
                  <a:cubicBezTo>
                    <a:pt x="28654" y="212293"/>
                    <a:pt x="28687" y="212160"/>
                    <a:pt x="28654" y="212060"/>
                  </a:cubicBezTo>
                  <a:lnTo>
                    <a:pt x="26686" y="208090"/>
                  </a:lnTo>
                  <a:lnTo>
                    <a:pt x="33024" y="204821"/>
                  </a:lnTo>
                  <a:lnTo>
                    <a:pt x="35792" y="210092"/>
                  </a:lnTo>
                  <a:lnTo>
                    <a:pt x="32256" y="211960"/>
                  </a:lnTo>
                  <a:cubicBezTo>
                    <a:pt x="32156" y="212026"/>
                    <a:pt x="32123" y="212160"/>
                    <a:pt x="32156" y="212260"/>
                  </a:cubicBezTo>
                  <a:cubicBezTo>
                    <a:pt x="32223" y="212327"/>
                    <a:pt x="32290" y="212360"/>
                    <a:pt x="32357" y="212360"/>
                  </a:cubicBezTo>
                  <a:cubicBezTo>
                    <a:pt x="32390" y="212360"/>
                    <a:pt x="32423" y="212360"/>
                    <a:pt x="32457" y="212327"/>
                  </a:cubicBezTo>
                  <a:lnTo>
                    <a:pt x="35992" y="210459"/>
                  </a:lnTo>
                  <a:lnTo>
                    <a:pt x="36926" y="212260"/>
                  </a:lnTo>
                  <a:cubicBezTo>
                    <a:pt x="36960" y="212327"/>
                    <a:pt x="37027" y="212360"/>
                    <a:pt x="37093" y="212360"/>
                  </a:cubicBezTo>
                  <a:cubicBezTo>
                    <a:pt x="37127" y="212360"/>
                    <a:pt x="37160" y="212360"/>
                    <a:pt x="37193" y="212327"/>
                  </a:cubicBezTo>
                  <a:cubicBezTo>
                    <a:pt x="37293" y="212293"/>
                    <a:pt x="37327" y="212160"/>
                    <a:pt x="37293" y="212060"/>
                  </a:cubicBezTo>
                  <a:lnTo>
                    <a:pt x="36359" y="210258"/>
                  </a:lnTo>
                  <a:lnTo>
                    <a:pt x="41730" y="207423"/>
                  </a:lnTo>
                  <a:lnTo>
                    <a:pt x="43865" y="211493"/>
                  </a:lnTo>
                  <a:lnTo>
                    <a:pt x="42731" y="211960"/>
                  </a:lnTo>
                  <a:cubicBezTo>
                    <a:pt x="42631" y="211993"/>
                    <a:pt x="42597" y="212126"/>
                    <a:pt x="42631" y="212226"/>
                  </a:cubicBezTo>
                  <a:cubicBezTo>
                    <a:pt x="42664" y="212327"/>
                    <a:pt x="42731" y="212360"/>
                    <a:pt x="42831" y="212360"/>
                  </a:cubicBezTo>
                  <a:lnTo>
                    <a:pt x="42897" y="212360"/>
                  </a:lnTo>
                  <a:lnTo>
                    <a:pt x="44065" y="211860"/>
                  </a:lnTo>
                  <a:lnTo>
                    <a:pt x="44232" y="212260"/>
                  </a:lnTo>
                  <a:cubicBezTo>
                    <a:pt x="44265" y="212327"/>
                    <a:pt x="44365" y="212360"/>
                    <a:pt x="44432" y="212360"/>
                  </a:cubicBezTo>
                  <a:cubicBezTo>
                    <a:pt x="44465" y="212360"/>
                    <a:pt x="44499" y="212360"/>
                    <a:pt x="44532" y="212327"/>
                  </a:cubicBezTo>
                  <a:cubicBezTo>
                    <a:pt x="44632" y="212293"/>
                    <a:pt x="44665" y="212160"/>
                    <a:pt x="44599" y="212060"/>
                  </a:cubicBezTo>
                  <a:lnTo>
                    <a:pt x="44432" y="211726"/>
                  </a:lnTo>
                  <a:lnTo>
                    <a:pt x="49669" y="209558"/>
                  </a:lnTo>
                  <a:lnTo>
                    <a:pt x="51070" y="212260"/>
                  </a:lnTo>
                  <a:cubicBezTo>
                    <a:pt x="51103" y="212327"/>
                    <a:pt x="51170" y="212360"/>
                    <a:pt x="51237" y="212360"/>
                  </a:cubicBezTo>
                  <a:cubicBezTo>
                    <a:pt x="51270" y="212360"/>
                    <a:pt x="51303" y="212360"/>
                    <a:pt x="51337" y="212327"/>
                  </a:cubicBezTo>
                  <a:cubicBezTo>
                    <a:pt x="51437" y="212293"/>
                    <a:pt x="51470" y="212160"/>
                    <a:pt x="51437" y="212060"/>
                  </a:cubicBezTo>
                  <a:lnTo>
                    <a:pt x="50069" y="209391"/>
                  </a:lnTo>
                  <a:lnTo>
                    <a:pt x="55340" y="207189"/>
                  </a:lnTo>
                  <a:cubicBezTo>
                    <a:pt x="57074" y="210425"/>
                    <a:pt x="58175" y="212560"/>
                    <a:pt x="58208" y="212627"/>
                  </a:cubicBezTo>
                  <a:cubicBezTo>
                    <a:pt x="58408" y="212994"/>
                    <a:pt x="58775" y="213194"/>
                    <a:pt x="59142" y="213194"/>
                  </a:cubicBezTo>
                  <a:cubicBezTo>
                    <a:pt x="59309" y="213194"/>
                    <a:pt x="59476" y="213160"/>
                    <a:pt x="59643" y="213094"/>
                  </a:cubicBezTo>
                  <a:cubicBezTo>
                    <a:pt x="60143" y="212794"/>
                    <a:pt x="60343" y="212193"/>
                    <a:pt x="60076" y="211659"/>
                  </a:cubicBezTo>
                  <a:cubicBezTo>
                    <a:pt x="60043" y="211593"/>
                    <a:pt x="58909" y="209491"/>
                    <a:pt x="57241" y="206289"/>
                  </a:cubicBezTo>
                  <a:lnTo>
                    <a:pt x="75821" y="195781"/>
                  </a:lnTo>
                  <a:lnTo>
                    <a:pt x="79857" y="193413"/>
                  </a:lnTo>
                  <a:lnTo>
                    <a:pt x="87663" y="191045"/>
                  </a:lnTo>
                  <a:lnTo>
                    <a:pt x="87663" y="191045"/>
                  </a:lnTo>
                  <a:cubicBezTo>
                    <a:pt x="87396" y="191311"/>
                    <a:pt x="87162" y="191578"/>
                    <a:pt x="86962" y="191778"/>
                  </a:cubicBezTo>
                  <a:cubicBezTo>
                    <a:pt x="82492" y="196715"/>
                    <a:pt x="76722" y="211292"/>
                    <a:pt x="76488" y="211926"/>
                  </a:cubicBezTo>
                  <a:cubicBezTo>
                    <a:pt x="76355" y="212260"/>
                    <a:pt x="76521" y="212627"/>
                    <a:pt x="76822" y="212727"/>
                  </a:cubicBezTo>
                  <a:cubicBezTo>
                    <a:pt x="76888" y="212760"/>
                    <a:pt x="76988" y="212794"/>
                    <a:pt x="77055" y="212794"/>
                  </a:cubicBezTo>
                  <a:cubicBezTo>
                    <a:pt x="77322" y="212794"/>
                    <a:pt x="77555" y="212627"/>
                    <a:pt x="77656" y="212393"/>
                  </a:cubicBezTo>
                  <a:cubicBezTo>
                    <a:pt x="77689" y="212226"/>
                    <a:pt x="83560" y="197382"/>
                    <a:pt x="87896" y="192646"/>
                  </a:cubicBezTo>
                  <a:cubicBezTo>
                    <a:pt x="88864" y="191578"/>
                    <a:pt x="90732" y="189577"/>
                    <a:pt x="93167" y="187008"/>
                  </a:cubicBezTo>
                  <a:cubicBezTo>
                    <a:pt x="102140" y="177535"/>
                    <a:pt x="118618" y="160356"/>
                    <a:pt x="123455" y="155419"/>
                  </a:cubicBezTo>
                  <a:cubicBezTo>
                    <a:pt x="125290" y="153518"/>
                    <a:pt x="126824" y="151583"/>
                    <a:pt x="128058" y="149815"/>
                  </a:cubicBezTo>
                  <a:lnTo>
                    <a:pt x="129459" y="150949"/>
                  </a:lnTo>
                  <a:lnTo>
                    <a:pt x="91999" y="190277"/>
                  </a:lnTo>
                  <a:cubicBezTo>
                    <a:pt x="91832" y="190478"/>
                    <a:pt x="87362" y="195081"/>
                    <a:pt x="85061" y="200218"/>
                  </a:cubicBezTo>
                  <a:cubicBezTo>
                    <a:pt x="82826" y="205221"/>
                    <a:pt x="79257" y="211793"/>
                    <a:pt x="79223" y="211860"/>
                  </a:cubicBezTo>
                  <a:cubicBezTo>
                    <a:pt x="79057" y="212160"/>
                    <a:pt x="79157" y="212527"/>
                    <a:pt x="79457" y="212693"/>
                  </a:cubicBezTo>
                  <a:cubicBezTo>
                    <a:pt x="79557" y="212760"/>
                    <a:pt x="79657" y="212794"/>
                    <a:pt x="79757" y="212794"/>
                  </a:cubicBezTo>
                  <a:cubicBezTo>
                    <a:pt x="79991" y="212794"/>
                    <a:pt x="80191" y="212660"/>
                    <a:pt x="80324" y="212460"/>
                  </a:cubicBezTo>
                  <a:cubicBezTo>
                    <a:pt x="80357" y="212393"/>
                    <a:pt x="83960" y="205788"/>
                    <a:pt x="86195" y="200718"/>
                  </a:cubicBezTo>
                  <a:cubicBezTo>
                    <a:pt x="88397" y="195815"/>
                    <a:pt x="92866" y="191178"/>
                    <a:pt x="92900" y="191145"/>
                  </a:cubicBezTo>
                  <a:lnTo>
                    <a:pt x="94901" y="189043"/>
                  </a:lnTo>
                  <a:lnTo>
                    <a:pt x="100472" y="201052"/>
                  </a:lnTo>
                  <a:lnTo>
                    <a:pt x="100372" y="201352"/>
                  </a:lnTo>
                  <a:cubicBezTo>
                    <a:pt x="95502" y="203720"/>
                    <a:pt x="90932" y="205889"/>
                    <a:pt x="89497" y="206389"/>
                  </a:cubicBezTo>
                  <a:cubicBezTo>
                    <a:pt x="85728" y="207723"/>
                    <a:pt x="86729" y="212160"/>
                    <a:pt x="86762" y="212193"/>
                  </a:cubicBezTo>
                  <a:cubicBezTo>
                    <a:pt x="86762" y="212293"/>
                    <a:pt x="86862" y="212360"/>
                    <a:pt x="86962" y="212360"/>
                  </a:cubicBezTo>
                  <a:lnTo>
                    <a:pt x="86996" y="212360"/>
                  </a:lnTo>
                  <a:cubicBezTo>
                    <a:pt x="87096" y="212327"/>
                    <a:pt x="87196" y="212226"/>
                    <a:pt x="87162" y="212093"/>
                  </a:cubicBezTo>
                  <a:cubicBezTo>
                    <a:pt x="87129" y="211926"/>
                    <a:pt x="86228" y="207990"/>
                    <a:pt x="89631" y="206789"/>
                  </a:cubicBezTo>
                  <a:cubicBezTo>
                    <a:pt x="91065" y="206289"/>
                    <a:pt x="95402" y="204221"/>
                    <a:pt x="100138" y="201952"/>
                  </a:cubicBezTo>
                  <a:lnTo>
                    <a:pt x="100138" y="201952"/>
                  </a:lnTo>
                  <a:lnTo>
                    <a:pt x="97536" y="208357"/>
                  </a:lnTo>
                  <a:cubicBezTo>
                    <a:pt x="97503" y="208424"/>
                    <a:pt x="97536" y="208524"/>
                    <a:pt x="97603" y="208591"/>
                  </a:cubicBezTo>
                  <a:lnTo>
                    <a:pt x="101673" y="212327"/>
                  </a:lnTo>
                  <a:cubicBezTo>
                    <a:pt x="101706" y="212360"/>
                    <a:pt x="101773" y="212360"/>
                    <a:pt x="101806" y="212360"/>
                  </a:cubicBezTo>
                  <a:cubicBezTo>
                    <a:pt x="101873" y="212360"/>
                    <a:pt x="101940" y="212327"/>
                    <a:pt x="101973" y="212293"/>
                  </a:cubicBezTo>
                  <a:cubicBezTo>
                    <a:pt x="102040" y="212226"/>
                    <a:pt x="102040" y="212093"/>
                    <a:pt x="101973" y="211993"/>
                  </a:cubicBezTo>
                  <a:lnTo>
                    <a:pt x="98003" y="208357"/>
                  </a:lnTo>
                  <a:lnTo>
                    <a:pt x="100705" y="201652"/>
                  </a:lnTo>
                  <a:cubicBezTo>
                    <a:pt x="104308" y="199884"/>
                    <a:pt x="108111" y="198016"/>
                    <a:pt x="110946" y="196615"/>
                  </a:cubicBezTo>
                  <a:lnTo>
                    <a:pt x="116450" y="202620"/>
                  </a:lnTo>
                  <a:lnTo>
                    <a:pt x="103474" y="211993"/>
                  </a:lnTo>
                  <a:cubicBezTo>
                    <a:pt x="103374" y="212060"/>
                    <a:pt x="103374" y="212193"/>
                    <a:pt x="103441" y="212293"/>
                  </a:cubicBezTo>
                  <a:cubicBezTo>
                    <a:pt x="103474" y="212327"/>
                    <a:pt x="103541" y="212360"/>
                    <a:pt x="103607" y="212360"/>
                  </a:cubicBezTo>
                  <a:cubicBezTo>
                    <a:pt x="103641" y="212360"/>
                    <a:pt x="103674" y="212360"/>
                    <a:pt x="103707" y="212327"/>
                  </a:cubicBezTo>
                  <a:lnTo>
                    <a:pt x="116717" y="202953"/>
                  </a:lnTo>
                  <a:lnTo>
                    <a:pt x="120419" y="206989"/>
                  </a:lnTo>
                  <a:lnTo>
                    <a:pt x="112347" y="211993"/>
                  </a:lnTo>
                  <a:cubicBezTo>
                    <a:pt x="112247" y="212026"/>
                    <a:pt x="112247" y="212160"/>
                    <a:pt x="112280" y="212260"/>
                  </a:cubicBezTo>
                  <a:cubicBezTo>
                    <a:pt x="112347" y="212327"/>
                    <a:pt x="112414" y="212360"/>
                    <a:pt x="112480" y="212360"/>
                  </a:cubicBezTo>
                  <a:cubicBezTo>
                    <a:pt x="112514" y="212360"/>
                    <a:pt x="112547" y="212360"/>
                    <a:pt x="112580" y="212327"/>
                  </a:cubicBezTo>
                  <a:lnTo>
                    <a:pt x="120720" y="207290"/>
                  </a:lnTo>
                  <a:lnTo>
                    <a:pt x="123822" y="210692"/>
                  </a:lnTo>
                  <a:cubicBezTo>
                    <a:pt x="123555" y="210926"/>
                    <a:pt x="123288" y="211159"/>
                    <a:pt x="123055" y="211326"/>
                  </a:cubicBezTo>
                  <a:cubicBezTo>
                    <a:pt x="122588" y="211693"/>
                    <a:pt x="122521" y="212360"/>
                    <a:pt x="122888" y="212794"/>
                  </a:cubicBezTo>
                  <a:cubicBezTo>
                    <a:pt x="123088" y="213060"/>
                    <a:pt x="123388" y="213194"/>
                    <a:pt x="123688" y="213194"/>
                  </a:cubicBezTo>
                  <a:cubicBezTo>
                    <a:pt x="123922" y="213194"/>
                    <a:pt x="124155" y="213127"/>
                    <a:pt x="124356" y="212960"/>
                  </a:cubicBezTo>
                  <a:cubicBezTo>
                    <a:pt x="124422" y="212927"/>
                    <a:pt x="124722" y="212660"/>
                    <a:pt x="125223" y="212260"/>
                  </a:cubicBezTo>
                  <a:lnTo>
                    <a:pt x="125290" y="212293"/>
                  </a:lnTo>
                  <a:cubicBezTo>
                    <a:pt x="125323" y="212327"/>
                    <a:pt x="125390" y="212360"/>
                    <a:pt x="125423" y="212360"/>
                  </a:cubicBezTo>
                  <a:cubicBezTo>
                    <a:pt x="125490" y="212360"/>
                    <a:pt x="125556" y="212360"/>
                    <a:pt x="125590" y="212293"/>
                  </a:cubicBezTo>
                  <a:cubicBezTo>
                    <a:pt x="125656" y="212226"/>
                    <a:pt x="125656" y="212093"/>
                    <a:pt x="125590" y="212026"/>
                  </a:cubicBezTo>
                  <a:lnTo>
                    <a:pt x="125556" y="211993"/>
                  </a:lnTo>
                  <a:cubicBezTo>
                    <a:pt x="126857" y="210892"/>
                    <a:pt x="128992" y="209091"/>
                    <a:pt x="131127" y="207056"/>
                  </a:cubicBezTo>
                  <a:lnTo>
                    <a:pt x="134963" y="212293"/>
                  </a:lnTo>
                  <a:cubicBezTo>
                    <a:pt x="134996" y="212327"/>
                    <a:pt x="135063" y="212360"/>
                    <a:pt x="135130" y="212360"/>
                  </a:cubicBezTo>
                  <a:cubicBezTo>
                    <a:pt x="135197" y="212360"/>
                    <a:pt x="135230" y="212360"/>
                    <a:pt x="135263" y="212327"/>
                  </a:cubicBezTo>
                  <a:cubicBezTo>
                    <a:pt x="135363" y="212260"/>
                    <a:pt x="135363" y="212126"/>
                    <a:pt x="135297" y="212026"/>
                  </a:cubicBezTo>
                  <a:lnTo>
                    <a:pt x="131427" y="206756"/>
                  </a:lnTo>
                  <a:cubicBezTo>
                    <a:pt x="132461" y="205788"/>
                    <a:pt x="133495" y="204721"/>
                    <a:pt x="134429" y="203720"/>
                  </a:cubicBezTo>
                  <a:lnTo>
                    <a:pt x="143903" y="212293"/>
                  </a:lnTo>
                  <a:cubicBezTo>
                    <a:pt x="143970" y="212360"/>
                    <a:pt x="144003" y="212360"/>
                    <a:pt x="144036" y="212360"/>
                  </a:cubicBezTo>
                  <a:cubicBezTo>
                    <a:pt x="144103" y="212360"/>
                    <a:pt x="144170" y="212327"/>
                    <a:pt x="144203" y="212293"/>
                  </a:cubicBezTo>
                  <a:cubicBezTo>
                    <a:pt x="144270" y="212193"/>
                    <a:pt x="144270" y="212093"/>
                    <a:pt x="144203" y="211993"/>
                  </a:cubicBezTo>
                  <a:lnTo>
                    <a:pt x="134696" y="203420"/>
                  </a:lnTo>
                  <a:cubicBezTo>
                    <a:pt x="135964" y="201986"/>
                    <a:pt x="136965" y="200618"/>
                    <a:pt x="137465" y="199451"/>
                  </a:cubicBezTo>
                  <a:cubicBezTo>
                    <a:pt x="140033" y="193580"/>
                    <a:pt x="140734" y="188109"/>
                    <a:pt x="139500" y="183172"/>
                  </a:cubicBezTo>
                  <a:cubicBezTo>
                    <a:pt x="139366" y="182672"/>
                    <a:pt x="139266" y="182172"/>
                    <a:pt x="139233" y="181605"/>
                  </a:cubicBezTo>
                  <a:lnTo>
                    <a:pt x="139233" y="181605"/>
                  </a:lnTo>
                  <a:cubicBezTo>
                    <a:pt x="140567" y="185140"/>
                    <a:pt x="142935" y="189844"/>
                    <a:pt x="145904" y="189844"/>
                  </a:cubicBezTo>
                  <a:cubicBezTo>
                    <a:pt x="145938" y="189844"/>
                    <a:pt x="145971" y="189844"/>
                    <a:pt x="145971" y="189810"/>
                  </a:cubicBezTo>
                  <a:cubicBezTo>
                    <a:pt x="150007" y="189744"/>
                    <a:pt x="159047" y="179903"/>
                    <a:pt x="161615" y="177001"/>
                  </a:cubicBezTo>
                  <a:lnTo>
                    <a:pt x="181663" y="193246"/>
                  </a:lnTo>
                  <a:cubicBezTo>
                    <a:pt x="179028" y="195715"/>
                    <a:pt x="176226" y="197916"/>
                    <a:pt x="176193" y="197950"/>
                  </a:cubicBezTo>
                  <a:cubicBezTo>
                    <a:pt x="175926" y="198150"/>
                    <a:pt x="175792" y="198450"/>
                    <a:pt x="175792" y="198750"/>
                  </a:cubicBezTo>
                  <a:lnTo>
                    <a:pt x="175792" y="212160"/>
                  </a:lnTo>
                  <a:cubicBezTo>
                    <a:pt x="175792" y="212727"/>
                    <a:pt x="176259" y="213194"/>
                    <a:pt x="176826" y="213194"/>
                  </a:cubicBezTo>
                  <a:cubicBezTo>
                    <a:pt x="177393" y="213194"/>
                    <a:pt x="177860" y="212727"/>
                    <a:pt x="177860" y="212160"/>
                  </a:cubicBezTo>
                  <a:lnTo>
                    <a:pt x="177860" y="199284"/>
                  </a:lnTo>
                  <a:cubicBezTo>
                    <a:pt x="178694" y="198617"/>
                    <a:pt x="180562" y="197116"/>
                    <a:pt x="182497" y="195314"/>
                  </a:cubicBezTo>
                  <a:lnTo>
                    <a:pt x="183064" y="199184"/>
                  </a:lnTo>
                  <a:cubicBezTo>
                    <a:pt x="183097" y="199517"/>
                    <a:pt x="183264" y="199784"/>
                    <a:pt x="183531" y="199951"/>
                  </a:cubicBezTo>
                  <a:lnTo>
                    <a:pt x="205447" y="213060"/>
                  </a:lnTo>
                  <a:cubicBezTo>
                    <a:pt x="205614" y="213160"/>
                    <a:pt x="205780" y="213194"/>
                    <a:pt x="205981" y="213194"/>
                  </a:cubicBezTo>
                  <a:cubicBezTo>
                    <a:pt x="206314" y="213194"/>
                    <a:pt x="206681" y="213027"/>
                    <a:pt x="206881" y="212693"/>
                  </a:cubicBezTo>
                  <a:cubicBezTo>
                    <a:pt x="207181" y="212193"/>
                    <a:pt x="207015" y="211559"/>
                    <a:pt x="206514" y="211259"/>
                  </a:cubicBezTo>
                  <a:lnTo>
                    <a:pt x="185032" y="198417"/>
                  </a:lnTo>
                  <a:lnTo>
                    <a:pt x="184332" y="193513"/>
                  </a:lnTo>
                  <a:cubicBezTo>
                    <a:pt x="185566" y="192245"/>
                    <a:pt x="186667" y="190945"/>
                    <a:pt x="187334" y="189810"/>
                  </a:cubicBezTo>
                  <a:cubicBezTo>
                    <a:pt x="187667" y="189277"/>
                    <a:pt x="188034" y="188576"/>
                    <a:pt x="188535" y="187676"/>
                  </a:cubicBezTo>
                  <a:cubicBezTo>
                    <a:pt x="190236" y="184440"/>
                    <a:pt x="193205" y="178769"/>
                    <a:pt x="198042" y="172665"/>
                  </a:cubicBezTo>
                  <a:cubicBezTo>
                    <a:pt x="198208" y="172798"/>
                    <a:pt x="198408" y="172865"/>
                    <a:pt x="198642" y="172865"/>
                  </a:cubicBezTo>
                  <a:lnTo>
                    <a:pt x="205280" y="172865"/>
                  </a:lnTo>
                  <a:lnTo>
                    <a:pt x="207748" y="176067"/>
                  </a:lnTo>
                  <a:lnTo>
                    <a:pt x="205480" y="177935"/>
                  </a:lnTo>
                  <a:cubicBezTo>
                    <a:pt x="205413" y="178002"/>
                    <a:pt x="205380" y="178135"/>
                    <a:pt x="205447" y="178202"/>
                  </a:cubicBezTo>
                  <a:lnTo>
                    <a:pt x="211918" y="190311"/>
                  </a:lnTo>
                  <a:cubicBezTo>
                    <a:pt x="211951" y="190377"/>
                    <a:pt x="212052" y="190411"/>
                    <a:pt x="212118" y="190411"/>
                  </a:cubicBezTo>
                  <a:lnTo>
                    <a:pt x="212218" y="190411"/>
                  </a:lnTo>
                  <a:cubicBezTo>
                    <a:pt x="212318" y="190344"/>
                    <a:pt x="212352" y="190211"/>
                    <a:pt x="212285" y="190111"/>
                  </a:cubicBezTo>
                  <a:lnTo>
                    <a:pt x="205880" y="178169"/>
                  </a:lnTo>
                  <a:lnTo>
                    <a:pt x="208015" y="176401"/>
                  </a:lnTo>
                  <a:lnTo>
                    <a:pt x="211951" y="181504"/>
                  </a:lnTo>
                  <a:cubicBezTo>
                    <a:pt x="211985" y="181538"/>
                    <a:pt x="212052" y="181571"/>
                    <a:pt x="212118" y="181571"/>
                  </a:cubicBezTo>
                  <a:cubicBezTo>
                    <a:pt x="212152" y="181571"/>
                    <a:pt x="212218" y="181571"/>
                    <a:pt x="212252" y="181538"/>
                  </a:cubicBezTo>
                  <a:cubicBezTo>
                    <a:pt x="212318" y="181471"/>
                    <a:pt x="212352" y="181338"/>
                    <a:pt x="212285" y="181238"/>
                  </a:cubicBezTo>
                  <a:lnTo>
                    <a:pt x="205814" y="172865"/>
                  </a:lnTo>
                  <a:lnTo>
                    <a:pt x="212118" y="172865"/>
                  </a:lnTo>
                  <a:cubicBezTo>
                    <a:pt x="212685" y="172865"/>
                    <a:pt x="213152" y="172398"/>
                    <a:pt x="213152" y="171831"/>
                  </a:cubicBezTo>
                  <a:lnTo>
                    <a:pt x="213152" y="168162"/>
                  </a:lnTo>
                  <a:cubicBezTo>
                    <a:pt x="213152" y="167828"/>
                    <a:pt x="212986" y="167494"/>
                    <a:pt x="212719" y="167294"/>
                  </a:cubicBezTo>
                  <a:cubicBezTo>
                    <a:pt x="212529" y="167189"/>
                    <a:pt x="212325" y="167123"/>
                    <a:pt x="212117" y="167123"/>
                  </a:cubicBezTo>
                  <a:cubicBezTo>
                    <a:pt x="211996" y="167123"/>
                    <a:pt x="211874" y="167145"/>
                    <a:pt x="211751" y="167194"/>
                  </a:cubicBezTo>
                  <a:lnTo>
                    <a:pt x="206915" y="168929"/>
                  </a:lnTo>
                  <a:lnTo>
                    <a:pt x="204079" y="168162"/>
                  </a:lnTo>
                  <a:lnTo>
                    <a:pt x="212552" y="164225"/>
                  </a:lnTo>
                  <a:cubicBezTo>
                    <a:pt x="213086" y="163959"/>
                    <a:pt x="213319" y="163358"/>
                    <a:pt x="213052" y="162824"/>
                  </a:cubicBezTo>
                  <a:cubicBezTo>
                    <a:pt x="212884" y="162439"/>
                    <a:pt x="212507" y="162228"/>
                    <a:pt x="212122" y="162228"/>
                  </a:cubicBezTo>
                  <a:cubicBezTo>
                    <a:pt x="211973" y="162228"/>
                    <a:pt x="211824" y="162259"/>
                    <a:pt x="211685" y="162324"/>
                  </a:cubicBezTo>
                  <a:lnTo>
                    <a:pt x="204113" y="165860"/>
                  </a:lnTo>
                  <a:cubicBezTo>
                    <a:pt x="206614" y="163358"/>
                    <a:pt x="209483" y="160890"/>
                    <a:pt x="212719" y="158621"/>
                  </a:cubicBezTo>
                  <a:cubicBezTo>
                    <a:pt x="213186" y="158288"/>
                    <a:pt x="213286" y="157621"/>
                    <a:pt x="212952" y="157154"/>
                  </a:cubicBezTo>
                  <a:cubicBezTo>
                    <a:pt x="212771" y="156872"/>
                    <a:pt x="212456" y="156724"/>
                    <a:pt x="212133" y="156724"/>
                  </a:cubicBezTo>
                  <a:cubicBezTo>
                    <a:pt x="211920" y="156724"/>
                    <a:pt x="211703" y="156788"/>
                    <a:pt x="211518" y="156920"/>
                  </a:cubicBezTo>
                  <a:cubicBezTo>
                    <a:pt x="210017" y="157988"/>
                    <a:pt x="208582" y="159088"/>
                    <a:pt x="207215" y="160189"/>
                  </a:cubicBezTo>
                  <a:lnTo>
                    <a:pt x="206214" y="153618"/>
                  </a:lnTo>
                  <a:lnTo>
                    <a:pt x="211818" y="150049"/>
                  </a:lnTo>
                  <a:cubicBezTo>
                    <a:pt x="211918" y="149982"/>
                    <a:pt x="211951" y="149848"/>
                    <a:pt x="211885" y="149748"/>
                  </a:cubicBezTo>
                  <a:cubicBezTo>
                    <a:pt x="211843" y="149707"/>
                    <a:pt x="211777" y="149679"/>
                    <a:pt x="211708" y="149679"/>
                  </a:cubicBezTo>
                  <a:cubicBezTo>
                    <a:pt x="211666" y="149679"/>
                    <a:pt x="211623" y="149690"/>
                    <a:pt x="211585" y="149715"/>
                  </a:cubicBezTo>
                  <a:lnTo>
                    <a:pt x="205880" y="153351"/>
                  </a:lnTo>
                  <a:lnTo>
                    <a:pt x="201978" y="155819"/>
                  </a:lnTo>
                  <a:lnTo>
                    <a:pt x="191070" y="163492"/>
                  </a:lnTo>
                  <a:lnTo>
                    <a:pt x="188902" y="161857"/>
                  </a:lnTo>
                  <a:lnTo>
                    <a:pt x="185499" y="157787"/>
                  </a:lnTo>
                  <a:lnTo>
                    <a:pt x="185032" y="156153"/>
                  </a:lnTo>
                  <a:lnTo>
                    <a:pt x="186033" y="153985"/>
                  </a:lnTo>
                  <a:cubicBezTo>
                    <a:pt x="186066" y="153951"/>
                    <a:pt x="186066" y="153885"/>
                    <a:pt x="186033" y="153818"/>
                  </a:cubicBezTo>
                  <a:lnTo>
                    <a:pt x="185566" y="152584"/>
                  </a:lnTo>
                  <a:lnTo>
                    <a:pt x="187434" y="151350"/>
                  </a:lnTo>
                  <a:cubicBezTo>
                    <a:pt x="187501" y="151283"/>
                    <a:pt x="187534" y="151149"/>
                    <a:pt x="187467" y="151083"/>
                  </a:cubicBezTo>
                  <a:cubicBezTo>
                    <a:pt x="187424" y="151018"/>
                    <a:pt x="187353" y="150981"/>
                    <a:pt x="187291" y="150981"/>
                  </a:cubicBezTo>
                  <a:cubicBezTo>
                    <a:pt x="187256" y="150981"/>
                    <a:pt x="187224" y="150992"/>
                    <a:pt x="187200" y="151016"/>
                  </a:cubicBezTo>
                  <a:lnTo>
                    <a:pt x="185199" y="152350"/>
                  </a:lnTo>
                  <a:cubicBezTo>
                    <a:pt x="185132" y="152384"/>
                    <a:pt x="185099" y="152517"/>
                    <a:pt x="185132" y="152584"/>
                  </a:cubicBezTo>
                  <a:lnTo>
                    <a:pt x="185633" y="153885"/>
                  </a:lnTo>
                  <a:lnTo>
                    <a:pt x="184832" y="155553"/>
                  </a:lnTo>
                  <a:lnTo>
                    <a:pt x="183965" y="152484"/>
                  </a:lnTo>
                  <a:lnTo>
                    <a:pt x="182597" y="146112"/>
                  </a:lnTo>
                  <a:cubicBezTo>
                    <a:pt x="182597" y="146112"/>
                    <a:pt x="182597" y="146079"/>
                    <a:pt x="182597" y="146079"/>
                  </a:cubicBezTo>
                  <a:lnTo>
                    <a:pt x="179562" y="139975"/>
                  </a:lnTo>
                  <a:lnTo>
                    <a:pt x="187534" y="139975"/>
                  </a:lnTo>
                  <a:lnTo>
                    <a:pt x="190903" y="146579"/>
                  </a:lnTo>
                  <a:lnTo>
                    <a:pt x="190002" y="151149"/>
                  </a:lnTo>
                  <a:cubicBezTo>
                    <a:pt x="189969" y="151249"/>
                    <a:pt x="190036" y="151383"/>
                    <a:pt x="190169" y="151383"/>
                  </a:cubicBezTo>
                  <a:lnTo>
                    <a:pt x="190203" y="151383"/>
                  </a:lnTo>
                  <a:cubicBezTo>
                    <a:pt x="190303" y="151383"/>
                    <a:pt x="190403" y="151316"/>
                    <a:pt x="190403" y="151216"/>
                  </a:cubicBezTo>
                  <a:lnTo>
                    <a:pt x="191303" y="146613"/>
                  </a:lnTo>
                  <a:cubicBezTo>
                    <a:pt x="191337" y="146546"/>
                    <a:pt x="191303" y="146513"/>
                    <a:pt x="191303" y="146446"/>
                  </a:cubicBezTo>
                  <a:lnTo>
                    <a:pt x="190636" y="145145"/>
                  </a:lnTo>
                  <a:lnTo>
                    <a:pt x="194839" y="142543"/>
                  </a:lnTo>
                  <a:lnTo>
                    <a:pt x="197174" y="147247"/>
                  </a:lnTo>
                  <a:cubicBezTo>
                    <a:pt x="197208" y="147280"/>
                    <a:pt x="197241" y="147313"/>
                    <a:pt x="197308" y="147347"/>
                  </a:cubicBezTo>
                  <a:lnTo>
                    <a:pt x="197341" y="147347"/>
                  </a:lnTo>
                  <a:cubicBezTo>
                    <a:pt x="197408" y="147347"/>
                    <a:pt x="197441" y="147347"/>
                    <a:pt x="197474" y="147313"/>
                  </a:cubicBezTo>
                  <a:lnTo>
                    <a:pt x="200210" y="145679"/>
                  </a:lnTo>
                  <a:lnTo>
                    <a:pt x="202211" y="144478"/>
                  </a:lnTo>
                  <a:lnTo>
                    <a:pt x="209650" y="140041"/>
                  </a:lnTo>
                  <a:lnTo>
                    <a:pt x="211951" y="143244"/>
                  </a:lnTo>
                  <a:cubicBezTo>
                    <a:pt x="211985" y="143277"/>
                    <a:pt x="212052" y="143310"/>
                    <a:pt x="212118" y="143310"/>
                  </a:cubicBezTo>
                  <a:cubicBezTo>
                    <a:pt x="212152" y="143310"/>
                    <a:pt x="212185" y="143310"/>
                    <a:pt x="212252" y="143277"/>
                  </a:cubicBezTo>
                  <a:cubicBezTo>
                    <a:pt x="212318" y="143210"/>
                    <a:pt x="212352" y="143077"/>
                    <a:pt x="212285" y="142977"/>
                  </a:cubicBezTo>
                  <a:lnTo>
                    <a:pt x="209883" y="139641"/>
                  </a:lnTo>
                  <a:lnTo>
                    <a:pt x="206814" y="134871"/>
                  </a:lnTo>
                  <a:cubicBezTo>
                    <a:pt x="206766" y="134822"/>
                    <a:pt x="206681" y="134791"/>
                    <a:pt x="206613" y="134791"/>
                  </a:cubicBezTo>
                  <a:cubicBezTo>
                    <a:pt x="206588" y="134791"/>
                    <a:pt x="206565" y="134795"/>
                    <a:pt x="206548" y="134804"/>
                  </a:cubicBezTo>
                  <a:lnTo>
                    <a:pt x="200710" y="137873"/>
                  </a:lnTo>
                  <a:lnTo>
                    <a:pt x="198909" y="134304"/>
                  </a:lnTo>
                  <a:lnTo>
                    <a:pt x="208382" y="128500"/>
                  </a:lnTo>
                  <a:lnTo>
                    <a:pt x="208649" y="129200"/>
                  </a:lnTo>
                  <a:lnTo>
                    <a:pt x="207615" y="130635"/>
                  </a:lnTo>
                  <a:cubicBezTo>
                    <a:pt x="207548" y="130701"/>
                    <a:pt x="207548" y="130801"/>
                    <a:pt x="207582" y="130868"/>
                  </a:cubicBezTo>
                  <a:lnTo>
                    <a:pt x="211951" y="138273"/>
                  </a:lnTo>
                  <a:cubicBezTo>
                    <a:pt x="211985" y="138340"/>
                    <a:pt x="212052" y="138374"/>
                    <a:pt x="212118" y="138374"/>
                  </a:cubicBezTo>
                  <a:cubicBezTo>
                    <a:pt x="212152" y="138374"/>
                    <a:pt x="212185" y="138374"/>
                    <a:pt x="212218" y="138340"/>
                  </a:cubicBezTo>
                  <a:cubicBezTo>
                    <a:pt x="212318" y="138273"/>
                    <a:pt x="212352" y="138140"/>
                    <a:pt x="212285" y="138040"/>
                  </a:cubicBezTo>
                  <a:lnTo>
                    <a:pt x="208015" y="130768"/>
                  </a:lnTo>
                  <a:lnTo>
                    <a:pt x="209049" y="129334"/>
                  </a:lnTo>
                  <a:cubicBezTo>
                    <a:pt x="209083" y="129300"/>
                    <a:pt x="209083" y="129200"/>
                    <a:pt x="209083" y="129134"/>
                  </a:cubicBezTo>
                  <a:lnTo>
                    <a:pt x="208749" y="128266"/>
                  </a:lnTo>
                  <a:lnTo>
                    <a:pt x="212218" y="126131"/>
                  </a:lnTo>
                  <a:cubicBezTo>
                    <a:pt x="212318" y="126065"/>
                    <a:pt x="212352" y="125931"/>
                    <a:pt x="212285" y="125831"/>
                  </a:cubicBezTo>
                  <a:cubicBezTo>
                    <a:pt x="212243" y="125768"/>
                    <a:pt x="212187" y="125745"/>
                    <a:pt x="212126" y="125745"/>
                  </a:cubicBezTo>
                  <a:cubicBezTo>
                    <a:pt x="212091" y="125745"/>
                    <a:pt x="212055" y="125752"/>
                    <a:pt x="212018" y="125765"/>
                  </a:cubicBezTo>
                  <a:lnTo>
                    <a:pt x="208582" y="127866"/>
                  </a:lnTo>
                  <a:lnTo>
                    <a:pt x="207982" y="126232"/>
                  </a:lnTo>
                  <a:cubicBezTo>
                    <a:pt x="207949" y="126165"/>
                    <a:pt x="207882" y="126131"/>
                    <a:pt x="207815" y="126098"/>
                  </a:cubicBezTo>
                  <a:cubicBezTo>
                    <a:pt x="206881" y="125965"/>
                    <a:pt x="204279" y="125398"/>
                    <a:pt x="203746" y="124564"/>
                  </a:cubicBezTo>
                  <a:cubicBezTo>
                    <a:pt x="203646" y="124430"/>
                    <a:pt x="203612" y="124330"/>
                    <a:pt x="203646" y="124197"/>
                  </a:cubicBezTo>
                  <a:cubicBezTo>
                    <a:pt x="203751" y="123795"/>
                    <a:pt x="204099" y="123674"/>
                    <a:pt x="204654" y="123674"/>
                  </a:cubicBezTo>
                  <a:cubicBezTo>
                    <a:pt x="204974" y="123674"/>
                    <a:pt x="205363" y="123714"/>
                    <a:pt x="205814" y="123763"/>
                  </a:cubicBezTo>
                  <a:cubicBezTo>
                    <a:pt x="206264" y="123817"/>
                    <a:pt x="206714" y="123881"/>
                    <a:pt x="207127" y="123881"/>
                  </a:cubicBezTo>
                  <a:cubicBezTo>
                    <a:pt x="207480" y="123881"/>
                    <a:pt x="207806" y="123835"/>
                    <a:pt x="208082" y="123696"/>
                  </a:cubicBezTo>
                  <a:cubicBezTo>
                    <a:pt x="208849" y="123329"/>
                    <a:pt x="208716" y="122829"/>
                    <a:pt x="208616" y="122395"/>
                  </a:cubicBezTo>
                  <a:cubicBezTo>
                    <a:pt x="208516" y="121962"/>
                    <a:pt x="208416" y="121461"/>
                    <a:pt x="209016" y="120728"/>
                  </a:cubicBezTo>
                  <a:cubicBezTo>
                    <a:pt x="209587" y="120080"/>
                    <a:pt x="210257" y="119903"/>
                    <a:pt x="210819" y="119903"/>
                  </a:cubicBezTo>
                  <a:cubicBezTo>
                    <a:pt x="211474" y="119903"/>
                    <a:pt x="211982" y="120143"/>
                    <a:pt x="212018" y="120161"/>
                  </a:cubicBezTo>
                  <a:cubicBezTo>
                    <a:pt x="212043" y="120169"/>
                    <a:pt x="212070" y="120173"/>
                    <a:pt x="212098" y="120173"/>
                  </a:cubicBezTo>
                  <a:cubicBezTo>
                    <a:pt x="212181" y="120173"/>
                    <a:pt x="212268" y="120136"/>
                    <a:pt x="212318" y="120060"/>
                  </a:cubicBezTo>
                  <a:cubicBezTo>
                    <a:pt x="212352" y="119960"/>
                    <a:pt x="212318" y="119827"/>
                    <a:pt x="212218" y="119794"/>
                  </a:cubicBezTo>
                  <a:cubicBezTo>
                    <a:pt x="212200" y="119776"/>
                    <a:pt x="211605" y="119498"/>
                    <a:pt x="210835" y="119498"/>
                  </a:cubicBezTo>
                  <a:cubicBezTo>
                    <a:pt x="210172" y="119498"/>
                    <a:pt x="209380" y="119704"/>
                    <a:pt x="208716" y="120461"/>
                  </a:cubicBezTo>
                  <a:cubicBezTo>
                    <a:pt x="207949" y="121361"/>
                    <a:pt x="208115" y="122029"/>
                    <a:pt x="208215" y="122496"/>
                  </a:cubicBezTo>
                  <a:cubicBezTo>
                    <a:pt x="208316" y="122929"/>
                    <a:pt x="208349" y="123096"/>
                    <a:pt x="207882" y="123329"/>
                  </a:cubicBezTo>
                  <a:cubicBezTo>
                    <a:pt x="207671" y="123435"/>
                    <a:pt x="207391" y="123472"/>
                    <a:pt x="207077" y="123472"/>
                  </a:cubicBezTo>
                  <a:cubicBezTo>
                    <a:pt x="206698" y="123472"/>
                    <a:pt x="206267" y="123418"/>
                    <a:pt x="205847" y="123363"/>
                  </a:cubicBezTo>
                  <a:cubicBezTo>
                    <a:pt x="205442" y="123315"/>
                    <a:pt x="205029" y="123263"/>
                    <a:pt x="204653" y="123263"/>
                  </a:cubicBezTo>
                  <a:cubicBezTo>
                    <a:pt x="203975" y="123263"/>
                    <a:pt x="203417" y="123432"/>
                    <a:pt x="203245" y="124097"/>
                  </a:cubicBezTo>
                  <a:cubicBezTo>
                    <a:pt x="203179" y="124330"/>
                    <a:pt x="203245" y="124564"/>
                    <a:pt x="203379" y="124797"/>
                  </a:cubicBezTo>
                  <a:cubicBezTo>
                    <a:pt x="204079" y="125865"/>
                    <a:pt x="206981" y="126398"/>
                    <a:pt x="207648" y="126498"/>
                  </a:cubicBezTo>
                  <a:lnTo>
                    <a:pt x="208215" y="128100"/>
                  </a:lnTo>
                  <a:lnTo>
                    <a:pt x="198542" y="134037"/>
                  </a:lnTo>
                  <a:lnTo>
                    <a:pt x="187601" y="139541"/>
                  </a:lnTo>
                  <a:lnTo>
                    <a:pt x="179361" y="139541"/>
                  </a:lnTo>
                  <a:lnTo>
                    <a:pt x="178027" y="136906"/>
                  </a:lnTo>
                  <a:lnTo>
                    <a:pt x="182931" y="117926"/>
                  </a:lnTo>
                  <a:lnTo>
                    <a:pt x="192571" y="120361"/>
                  </a:lnTo>
                  <a:lnTo>
                    <a:pt x="192638" y="120361"/>
                  </a:lnTo>
                  <a:cubicBezTo>
                    <a:pt x="192738" y="120361"/>
                    <a:pt x="192804" y="120294"/>
                    <a:pt x="192838" y="120194"/>
                  </a:cubicBezTo>
                  <a:lnTo>
                    <a:pt x="194339" y="115157"/>
                  </a:lnTo>
                  <a:lnTo>
                    <a:pt x="195840" y="110053"/>
                  </a:lnTo>
                  <a:lnTo>
                    <a:pt x="197074" y="105850"/>
                  </a:lnTo>
                  <a:lnTo>
                    <a:pt x="204613" y="109620"/>
                  </a:lnTo>
                  <a:lnTo>
                    <a:pt x="212018" y="114290"/>
                  </a:lnTo>
                  <a:cubicBezTo>
                    <a:pt x="212052" y="114323"/>
                    <a:pt x="212085" y="114323"/>
                    <a:pt x="212118" y="114323"/>
                  </a:cubicBezTo>
                  <a:cubicBezTo>
                    <a:pt x="212185" y="114323"/>
                    <a:pt x="212252" y="114290"/>
                    <a:pt x="212285" y="114223"/>
                  </a:cubicBezTo>
                  <a:cubicBezTo>
                    <a:pt x="212352" y="114123"/>
                    <a:pt x="212318" y="113989"/>
                    <a:pt x="212218" y="113923"/>
                  </a:cubicBezTo>
                  <a:lnTo>
                    <a:pt x="204813" y="109253"/>
                  </a:lnTo>
                  <a:lnTo>
                    <a:pt x="197174" y="105450"/>
                  </a:lnTo>
                  <a:lnTo>
                    <a:pt x="197708" y="103649"/>
                  </a:lnTo>
                  <a:lnTo>
                    <a:pt x="212052" y="109620"/>
                  </a:lnTo>
                  <a:cubicBezTo>
                    <a:pt x="212052" y="109653"/>
                    <a:pt x="212085" y="109653"/>
                    <a:pt x="212118" y="109653"/>
                  </a:cubicBezTo>
                  <a:cubicBezTo>
                    <a:pt x="212185" y="109653"/>
                    <a:pt x="212285" y="109586"/>
                    <a:pt x="212318" y="109520"/>
                  </a:cubicBezTo>
                  <a:cubicBezTo>
                    <a:pt x="212352" y="109420"/>
                    <a:pt x="212318" y="109286"/>
                    <a:pt x="212185" y="109253"/>
                  </a:cubicBezTo>
                  <a:lnTo>
                    <a:pt x="197841" y="103248"/>
                  </a:lnTo>
                  <a:lnTo>
                    <a:pt x="200010" y="95876"/>
                  </a:lnTo>
                  <a:lnTo>
                    <a:pt x="211851" y="99045"/>
                  </a:lnTo>
                  <a:cubicBezTo>
                    <a:pt x="211950" y="99075"/>
                    <a:pt x="212050" y="99088"/>
                    <a:pt x="212146" y="99088"/>
                  </a:cubicBezTo>
                  <a:cubicBezTo>
                    <a:pt x="212603" y="99088"/>
                    <a:pt x="213009" y="98779"/>
                    <a:pt x="213119" y="98312"/>
                  </a:cubicBezTo>
                  <a:cubicBezTo>
                    <a:pt x="213286" y="97744"/>
                    <a:pt x="212952" y="97177"/>
                    <a:pt x="212385" y="97044"/>
                  </a:cubicBezTo>
                  <a:lnTo>
                    <a:pt x="200477" y="93875"/>
                  </a:lnTo>
                  <a:lnTo>
                    <a:pt x="200944" y="91340"/>
                  </a:lnTo>
                  <a:lnTo>
                    <a:pt x="212085" y="93575"/>
                  </a:lnTo>
                  <a:lnTo>
                    <a:pt x="212152" y="93175"/>
                  </a:lnTo>
                  <a:lnTo>
                    <a:pt x="201010" y="90940"/>
                  </a:lnTo>
                  <a:lnTo>
                    <a:pt x="201544" y="88104"/>
                  </a:lnTo>
                  <a:lnTo>
                    <a:pt x="204079" y="88104"/>
                  </a:lnTo>
                  <a:lnTo>
                    <a:pt x="212018" y="91840"/>
                  </a:lnTo>
                  <a:lnTo>
                    <a:pt x="212218" y="91440"/>
                  </a:lnTo>
                  <a:lnTo>
                    <a:pt x="204213" y="87737"/>
                  </a:lnTo>
                  <a:lnTo>
                    <a:pt x="204179" y="87704"/>
                  </a:lnTo>
                  <a:lnTo>
                    <a:pt x="201611" y="87704"/>
                  </a:lnTo>
                  <a:lnTo>
                    <a:pt x="202144" y="84835"/>
                  </a:lnTo>
                  <a:lnTo>
                    <a:pt x="208149" y="86436"/>
                  </a:lnTo>
                  <a:lnTo>
                    <a:pt x="208215" y="86503"/>
                  </a:lnTo>
                  <a:lnTo>
                    <a:pt x="208215" y="86470"/>
                  </a:lnTo>
                  <a:lnTo>
                    <a:pt x="212052" y="87504"/>
                  </a:lnTo>
                  <a:lnTo>
                    <a:pt x="212185" y="87104"/>
                  </a:lnTo>
                  <a:lnTo>
                    <a:pt x="208549" y="86136"/>
                  </a:lnTo>
                  <a:lnTo>
                    <a:pt x="211017" y="83434"/>
                  </a:lnTo>
                  <a:lnTo>
                    <a:pt x="205047" y="77330"/>
                  </a:lnTo>
                  <a:lnTo>
                    <a:pt x="208349" y="73394"/>
                  </a:lnTo>
                  <a:cubicBezTo>
                    <a:pt x="209516" y="74028"/>
                    <a:pt x="210784" y="74528"/>
                    <a:pt x="212085" y="74728"/>
                  </a:cubicBezTo>
                  <a:lnTo>
                    <a:pt x="212152" y="74328"/>
                  </a:lnTo>
                  <a:cubicBezTo>
                    <a:pt x="210951" y="74128"/>
                    <a:pt x="209750" y="73661"/>
                    <a:pt x="208616" y="73060"/>
                  </a:cubicBezTo>
                  <a:lnTo>
                    <a:pt x="212285" y="68657"/>
                  </a:lnTo>
                  <a:lnTo>
                    <a:pt x="211951" y="68390"/>
                  </a:lnTo>
                  <a:lnTo>
                    <a:pt x="208249" y="72827"/>
                  </a:lnTo>
                  <a:cubicBezTo>
                    <a:pt x="204780" y="70825"/>
                    <a:pt x="202144" y="67656"/>
                    <a:pt x="202111" y="67590"/>
                  </a:cubicBezTo>
                  <a:lnTo>
                    <a:pt x="193005" y="57549"/>
                  </a:lnTo>
                  <a:lnTo>
                    <a:pt x="209016" y="42605"/>
                  </a:lnTo>
                  <a:lnTo>
                    <a:pt x="212118" y="42572"/>
                  </a:lnTo>
                  <a:lnTo>
                    <a:pt x="212118" y="42171"/>
                  </a:lnTo>
                  <a:lnTo>
                    <a:pt x="205480" y="42238"/>
                  </a:lnTo>
                  <a:lnTo>
                    <a:pt x="203646" y="35867"/>
                  </a:lnTo>
                  <a:lnTo>
                    <a:pt x="206614" y="34332"/>
                  </a:lnTo>
                  <a:lnTo>
                    <a:pt x="206648" y="34332"/>
                  </a:lnTo>
                  <a:lnTo>
                    <a:pt x="209416" y="32898"/>
                  </a:lnTo>
                  <a:lnTo>
                    <a:pt x="211918" y="39469"/>
                  </a:lnTo>
                  <a:cubicBezTo>
                    <a:pt x="211951" y="39536"/>
                    <a:pt x="212018" y="39603"/>
                    <a:pt x="212118" y="39603"/>
                  </a:cubicBezTo>
                  <a:cubicBezTo>
                    <a:pt x="212152" y="39603"/>
                    <a:pt x="212152" y="39603"/>
                    <a:pt x="212185" y="39570"/>
                  </a:cubicBezTo>
                  <a:cubicBezTo>
                    <a:pt x="212285" y="39536"/>
                    <a:pt x="212352" y="39436"/>
                    <a:pt x="212318" y="39303"/>
                  </a:cubicBezTo>
                  <a:lnTo>
                    <a:pt x="209783" y="32698"/>
                  </a:lnTo>
                  <a:lnTo>
                    <a:pt x="212218" y="31464"/>
                  </a:lnTo>
                  <a:cubicBezTo>
                    <a:pt x="212318" y="31397"/>
                    <a:pt x="212352" y="31264"/>
                    <a:pt x="212285" y="31163"/>
                  </a:cubicBezTo>
                  <a:cubicBezTo>
                    <a:pt x="212260" y="31088"/>
                    <a:pt x="212179" y="31051"/>
                    <a:pt x="212097" y="31051"/>
                  </a:cubicBezTo>
                  <a:cubicBezTo>
                    <a:pt x="212070" y="31051"/>
                    <a:pt x="212043" y="31055"/>
                    <a:pt x="212018" y="31063"/>
                  </a:cubicBezTo>
                  <a:lnTo>
                    <a:pt x="209650" y="32298"/>
                  </a:lnTo>
                  <a:lnTo>
                    <a:pt x="206881" y="24992"/>
                  </a:lnTo>
                  <a:lnTo>
                    <a:pt x="209650" y="20789"/>
                  </a:lnTo>
                  <a:cubicBezTo>
                    <a:pt x="209717" y="20689"/>
                    <a:pt x="209683" y="20556"/>
                    <a:pt x="209583" y="20489"/>
                  </a:cubicBezTo>
                  <a:lnTo>
                    <a:pt x="207181" y="18755"/>
                  </a:lnTo>
                  <a:lnTo>
                    <a:pt x="207181" y="14952"/>
                  </a:lnTo>
                  <a:lnTo>
                    <a:pt x="212285" y="9248"/>
                  </a:lnTo>
                  <a:cubicBezTo>
                    <a:pt x="212352" y="9148"/>
                    <a:pt x="212352" y="9014"/>
                    <a:pt x="212252" y="8948"/>
                  </a:cubicBezTo>
                  <a:cubicBezTo>
                    <a:pt x="212218" y="8914"/>
                    <a:pt x="212168" y="8898"/>
                    <a:pt x="212114" y="8898"/>
                  </a:cubicBezTo>
                  <a:cubicBezTo>
                    <a:pt x="212060" y="8898"/>
                    <a:pt x="212001" y="8914"/>
                    <a:pt x="211951" y="8948"/>
                  </a:cubicBezTo>
                  <a:lnTo>
                    <a:pt x="210050" y="11082"/>
                  </a:lnTo>
                  <a:lnTo>
                    <a:pt x="203812" y="5512"/>
                  </a:lnTo>
                  <a:lnTo>
                    <a:pt x="207148" y="1175"/>
                  </a:lnTo>
                  <a:cubicBezTo>
                    <a:pt x="207215" y="1075"/>
                    <a:pt x="207215" y="942"/>
                    <a:pt x="207115" y="875"/>
                  </a:cubicBezTo>
                  <a:cubicBezTo>
                    <a:pt x="207070" y="845"/>
                    <a:pt x="207018" y="829"/>
                    <a:pt x="206969" y="829"/>
                  </a:cubicBezTo>
                  <a:cubicBezTo>
                    <a:pt x="206908" y="829"/>
                    <a:pt x="206851" y="853"/>
                    <a:pt x="206814" y="908"/>
                  </a:cubicBezTo>
                  <a:lnTo>
                    <a:pt x="203512" y="5245"/>
                  </a:lnTo>
                  <a:lnTo>
                    <a:pt x="199209" y="1409"/>
                  </a:lnTo>
                  <a:cubicBezTo>
                    <a:pt x="199164" y="1379"/>
                    <a:pt x="199112" y="1362"/>
                    <a:pt x="199063" y="1362"/>
                  </a:cubicBezTo>
                  <a:cubicBezTo>
                    <a:pt x="199002" y="1362"/>
                    <a:pt x="198946" y="1387"/>
                    <a:pt x="198909" y="1442"/>
                  </a:cubicBezTo>
                  <a:cubicBezTo>
                    <a:pt x="198809" y="1509"/>
                    <a:pt x="198842" y="1642"/>
                    <a:pt x="198909" y="1709"/>
                  </a:cubicBezTo>
                  <a:lnTo>
                    <a:pt x="209783" y="11416"/>
                  </a:lnTo>
                  <a:lnTo>
                    <a:pt x="206948" y="14585"/>
                  </a:lnTo>
                  <a:lnTo>
                    <a:pt x="195840" y="6980"/>
                  </a:lnTo>
                  <a:cubicBezTo>
                    <a:pt x="195790" y="6946"/>
                    <a:pt x="195748" y="6929"/>
                    <a:pt x="195711" y="6929"/>
                  </a:cubicBezTo>
                  <a:cubicBezTo>
                    <a:pt x="195673" y="6929"/>
                    <a:pt x="195640" y="6946"/>
                    <a:pt x="195606" y="6980"/>
                  </a:cubicBezTo>
                  <a:lnTo>
                    <a:pt x="192771" y="8848"/>
                  </a:lnTo>
                  <a:lnTo>
                    <a:pt x="190970" y="7880"/>
                  </a:lnTo>
                  <a:lnTo>
                    <a:pt x="196340" y="1175"/>
                  </a:lnTo>
                  <a:cubicBezTo>
                    <a:pt x="196407" y="1075"/>
                    <a:pt x="196374" y="942"/>
                    <a:pt x="196307" y="875"/>
                  </a:cubicBezTo>
                  <a:cubicBezTo>
                    <a:pt x="196262" y="845"/>
                    <a:pt x="196210" y="829"/>
                    <a:pt x="196161" y="829"/>
                  </a:cubicBezTo>
                  <a:cubicBezTo>
                    <a:pt x="196100" y="829"/>
                    <a:pt x="196043" y="853"/>
                    <a:pt x="196007" y="908"/>
                  </a:cubicBezTo>
                  <a:lnTo>
                    <a:pt x="192538" y="5245"/>
                  </a:lnTo>
                  <a:lnTo>
                    <a:pt x="190670" y="942"/>
                  </a:lnTo>
                  <a:cubicBezTo>
                    <a:pt x="190645" y="867"/>
                    <a:pt x="190563" y="829"/>
                    <a:pt x="190482" y="829"/>
                  </a:cubicBezTo>
                  <a:cubicBezTo>
                    <a:pt x="190455" y="829"/>
                    <a:pt x="190428" y="833"/>
                    <a:pt x="190403" y="842"/>
                  </a:cubicBezTo>
                  <a:cubicBezTo>
                    <a:pt x="190303" y="908"/>
                    <a:pt x="190269" y="1009"/>
                    <a:pt x="190303" y="1109"/>
                  </a:cubicBezTo>
                  <a:lnTo>
                    <a:pt x="192271" y="5612"/>
                  </a:lnTo>
                  <a:lnTo>
                    <a:pt x="190603" y="7680"/>
                  </a:lnTo>
                  <a:lnTo>
                    <a:pt x="184932" y="4011"/>
                  </a:lnTo>
                  <a:lnTo>
                    <a:pt x="186400" y="1676"/>
                  </a:lnTo>
                  <a:cubicBezTo>
                    <a:pt x="186467" y="1576"/>
                    <a:pt x="186433" y="1442"/>
                    <a:pt x="186366" y="1375"/>
                  </a:cubicBezTo>
                  <a:cubicBezTo>
                    <a:pt x="186330" y="1363"/>
                    <a:pt x="186289" y="1356"/>
                    <a:pt x="186248" y="1356"/>
                  </a:cubicBezTo>
                  <a:cubicBezTo>
                    <a:pt x="186178" y="1356"/>
                    <a:pt x="186109" y="1379"/>
                    <a:pt x="186066" y="1442"/>
                  </a:cubicBezTo>
                  <a:lnTo>
                    <a:pt x="184565" y="3777"/>
                  </a:lnTo>
                  <a:lnTo>
                    <a:pt x="180896" y="1375"/>
                  </a:lnTo>
                  <a:cubicBezTo>
                    <a:pt x="180859" y="1363"/>
                    <a:pt x="180823" y="1356"/>
                    <a:pt x="180788" y="1356"/>
                  </a:cubicBezTo>
                  <a:cubicBezTo>
                    <a:pt x="180727" y="1356"/>
                    <a:pt x="180671" y="1379"/>
                    <a:pt x="180629" y="1442"/>
                  </a:cubicBezTo>
                  <a:lnTo>
                    <a:pt x="164017" y="22958"/>
                  </a:lnTo>
                  <a:lnTo>
                    <a:pt x="141901" y="28695"/>
                  </a:lnTo>
                  <a:lnTo>
                    <a:pt x="139066" y="15185"/>
                  </a:lnTo>
                  <a:lnTo>
                    <a:pt x="144470" y="10282"/>
                  </a:lnTo>
                  <a:lnTo>
                    <a:pt x="156579" y="24459"/>
                  </a:lnTo>
                  <a:cubicBezTo>
                    <a:pt x="156612" y="24492"/>
                    <a:pt x="156679" y="24525"/>
                    <a:pt x="156745" y="24525"/>
                  </a:cubicBezTo>
                  <a:cubicBezTo>
                    <a:pt x="156779" y="24525"/>
                    <a:pt x="156845" y="24492"/>
                    <a:pt x="156879" y="24459"/>
                  </a:cubicBezTo>
                  <a:cubicBezTo>
                    <a:pt x="156979" y="24392"/>
                    <a:pt x="156979" y="24259"/>
                    <a:pt x="156912" y="24192"/>
                  </a:cubicBezTo>
                  <a:lnTo>
                    <a:pt x="144770" y="10015"/>
                  </a:lnTo>
                  <a:lnTo>
                    <a:pt x="154477" y="1175"/>
                  </a:lnTo>
                  <a:cubicBezTo>
                    <a:pt x="154577" y="1109"/>
                    <a:pt x="154577" y="975"/>
                    <a:pt x="154510" y="908"/>
                  </a:cubicBezTo>
                  <a:cubicBezTo>
                    <a:pt x="154455" y="853"/>
                    <a:pt x="154390" y="829"/>
                    <a:pt x="154332" y="829"/>
                  </a:cubicBezTo>
                  <a:cubicBezTo>
                    <a:pt x="154284" y="829"/>
                    <a:pt x="154240" y="845"/>
                    <a:pt x="154210" y="875"/>
                  </a:cubicBezTo>
                  <a:lnTo>
                    <a:pt x="144503" y="9681"/>
                  </a:lnTo>
                  <a:lnTo>
                    <a:pt x="139300" y="3577"/>
                  </a:lnTo>
                  <a:lnTo>
                    <a:pt x="141901" y="1175"/>
                  </a:lnTo>
                  <a:lnTo>
                    <a:pt x="141601" y="875"/>
                  </a:lnTo>
                  <a:lnTo>
                    <a:pt x="139033" y="3277"/>
                  </a:lnTo>
                  <a:lnTo>
                    <a:pt x="136998" y="908"/>
                  </a:lnTo>
                  <a:cubicBezTo>
                    <a:pt x="136961" y="853"/>
                    <a:pt x="136904" y="829"/>
                    <a:pt x="136844" y="829"/>
                  </a:cubicBezTo>
                  <a:cubicBezTo>
                    <a:pt x="136794" y="829"/>
                    <a:pt x="136743" y="845"/>
                    <a:pt x="136698" y="875"/>
                  </a:cubicBezTo>
                  <a:cubicBezTo>
                    <a:pt x="136631" y="942"/>
                    <a:pt x="136598" y="1075"/>
                    <a:pt x="136698" y="1175"/>
                  </a:cubicBezTo>
                  <a:lnTo>
                    <a:pt x="138699" y="3544"/>
                  </a:lnTo>
                  <a:lnTo>
                    <a:pt x="134363" y="7547"/>
                  </a:lnTo>
                  <a:lnTo>
                    <a:pt x="129259" y="1442"/>
                  </a:lnTo>
                  <a:cubicBezTo>
                    <a:pt x="129222" y="1387"/>
                    <a:pt x="129165" y="1362"/>
                    <a:pt x="129105" y="1362"/>
                  </a:cubicBezTo>
                  <a:cubicBezTo>
                    <a:pt x="129056" y="1362"/>
                    <a:pt x="129004" y="1379"/>
                    <a:pt x="128959" y="1409"/>
                  </a:cubicBezTo>
                  <a:cubicBezTo>
                    <a:pt x="128892" y="1476"/>
                    <a:pt x="128859" y="1609"/>
                    <a:pt x="128925" y="1709"/>
                  </a:cubicBezTo>
                  <a:lnTo>
                    <a:pt x="134062" y="7847"/>
                  </a:lnTo>
                  <a:lnTo>
                    <a:pt x="131094" y="10582"/>
                  </a:lnTo>
                  <a:lnTo>
                    <a:pt x="121520" y="875"/>
                  </a:lnTo>
                  <a:lnTo>
                    <a:pt x="121220" y="1175"/>
                  </a:lnTo>
                  <a:lnTo>
                    <a:pt x="130760" y="10849"/>
                  </a:lnTo>
                  <a:lnTo>
                    <a:pt x="122354" y="18621"/>
                  </a:lnTo>
                  <a:lnTo>
                    <a:pt x="114949" y="16987"/>
                  </a:lnTo>
                  <a:cubicBezTo>
                    <a:pt x="114348" y="10682"/>
                    <a:pt x="113981" y="3777"/>
                    <a:pt x="114315" y="1175"/>
                  </a:cubicBezTo>
                  <a:cubicBezTo>
                    <a:pt x="114415" y="608"/>
                    <a:pt x="114015" y="75"/>
                    <a:pt x="113448" y="8"/>
                  </a:cubicBezTo>
                  <a:cubicBezTo>
                    <a:pt x="113406" y="3"/>
                    <a:pt x="113365" y="1"/>
                    <a:pt x="11332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1073599" y="978195"/>
            <a:ext cx="3890700" cy="2341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500" dirty="0">
                <a:solidFill>
                  <a:srgbClr val="FF0000"/>
                </a:solidFill>
                <a:latin typeface="Berlin Sans FB Demi" panose="020E0802020502020306" pitchFamily="34" charset="0"/>
              </a:rPr>
              <a:t>emergency</a:t>
            </a:r>
            <a:r>
              <a:rPr lang="en" sz="4000" b="1" dirty="0">
                <a:solidFill>
                  <a:schemeClr val="accent6"/>
                </a:solidFill>
              </a:rPr>
              <a:t> Website</a:t>
            </a:r>
            <a:endParaRPr sz="4000" b="1" dirty="0">
              <a:solidFill>
                <a:schemeClr val="accent6"/>
              </a:solidFill>
            </a:endParaRP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215;p57">
            <a:extLst>
              <a:ext uri="{FF2B5EF4-FFF2-40B4-BE49-F238E27FC236}">
                <a16:creationId xmlns:a16="http://schemas.microsoft.com/office/drawing/2014/main" id="{D677CF5B-437D-7E52-8F7C-F57A41AF5C50}"/>
              </a:ext>
            </a:extLst>
          </p:cNvPr>
          <p:cNvGrpSpPr/>
          <p:nvPr/>
        </p:nvGrpSpPr>
        <p:grpSpPr>
          <a:xfrm>
            <a:off x="3511356" y="1704572"/>
            <a:ext cx="407122" cy="315448"/>
            <a:chOff x="4875937" y="2468731"/>
            <a:chExt cx="407122" cy="315448"/>
          </a:xfrm>
          <a:solidFill>
            <a:srgbClr val="FF0000"/>
          </a:solidFill>
        </p:grpSpPr>
        <p:sp>
          <p:nvSpPr>
            <p:cNvPr id="3" name="Google Shape;4216;p57">
              <a:extLst>
                <a:ext uri="{FF2B5EF4-FFF2-40B4-BE49-F238E27FC236}">
                  <a16:creationId xmlns:a16="http://schemas.microsoft.com/office/drawing/2014/main" id="{06F630E4-9C70-D50E-370A-9A6AE926A809}"/>
                </a:ext>
              </a:extLst>
            </p:cNvPr>
            <p:cNvSpPr/>
            <p:nvPr/>
          </p:nvSpPr>
          <p:spPr>
            <a:xfrm>
              <a:off x="4876199" y="2482801"/>
              <a:ext cx="223041" cy="247380"/>
            </a:xfrm>
            <a:custGeom>
              <a:avLst/>
              <a:gdLst/>
              <a:ahLst/>
              <a:cxnLst/>
              <a:rect l="l" t="t" r="r" b="b"/>
              <a:pathLst>
                <a:path w="8513" h="9442" extrusionOk="0">
                  <a:moveTo>
                    <a:pt x="719" y="0"/>
                  </a:moveTo>
                  <a:cubicBezTo>
                    <a:pt x="317" y="0"/>
                    <a:pt x="0" y="317"/>
                    <a:pt x="0" y="719"/>
                  </a:cubicBezTo>
                  <a:lnTo>
                    <a:pt x="0" y="8723"/>
                  </a:lnTo>
                  <a:cubicBezTo>
                    <a:pt x="0" y="9126"/>
                    <a:pt x="317" y="9442"/>
                    <a:pt x="719" y="9442"/>
                  </a:cubicBezTo>
                  <a:lnTo>
                    <a:pt x="2483" y="9442"/>
                  </a:lnTo>
                  <a:cubicBezTo>
                    <a:pt x="2617" y="8570"/>
                    <a:pt x="3365" y="7918"/>
                    <a:pt x="4256" y="7918"/>
                  </a:cubicBezTo>
                  <a:cubicBezTo>
                    <a:pt x="5138" y="7918"/>
                    <a:pt x="5895" y="8570"/>
                    <a:pt x="6020" y="9442"/>
                  </a:cubicBezTo>
                  <a:lnTo>
                    <a:pt x="8512" y="9442"/>
                  </a:lnTo>
                  <a:lnTo>
                    <a:pt x="8512" y="719"/>
                  </a:lnTo>
                  <a:cubicBezTo>
                    <a:pt x="8512" y="326"/>
                    <a:pt x="8196" y="0"/>
                    <a:pt x="7793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" name="Google Shape;4217;p57">
              <a:extLst>
                <a:ext uri="{FF2B5EF4-FFF2-40B4-BE49-F238E27FC236}">
                  <a16:creationId xmlns:a16="http://schemas.microsoft.com/office/drawing/2014/main" id="{E611432C-CA6B-345F-487D-91B812C52C23}"/>
                </a:ext>
              </a:extLst>
            </p:cNvPr>
            <p:cNvSpPr/>
            <p:nvPr/>
          </p:nvSpPr>
          <p:spPr>
            <a:xfrm>
              <a:off x="5044456" y="2482801"/>
              <a:ext cx="54784" cy="247642"/>
            </a:xfrm>
            <a:custGeom>
              <a:avLst/>
              <a:gdLst/>
              <a:ahLst/>
              <a:cxnLst/>
              <a:rect l="l" t="t" r="r" b="b"/>
              <a:pathLst>
                <a:path w="2091" h="9452" extrusionOk="0">
                  <a:moveTo>
                    <a:pt x="0" y="0"/>
                  </a:moveTo>
                  <a:cubicBezTo>
                    <a:pt x="403" y="0"/>
                    <a:pt x="719" y="317"/>
                    <a:pt x="719" y="719"/>
                  </a:cubicBezTo>
                  <a:lnTo>
                    <a:pt x="719" y="9451"/>
                  </a:lnTo>
                  <a:lnTo>
                    <a:pt x="2081" y="9451"/>
                  </a:lnTo>
                  <a:lnTo>
                    <a:pt x="2081" y="719"/>
                  </a:lnTo>
                  <a:cubicBezTo>
                    <a:pt x="2090" y="326"/>
                    <a:pt x="1764" y="0"/>
                    <a:pt x="1362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Google Shape;4218;p57">
              <a:extLst>
                <a:ext uri="{FF2B5EF4-FFF2-40B4-BE49-F238E27FC236}">
                  <a16:creationId xmlns:a16="http://schemas.microsoft.com/office/drawing/2014/main" id="{E50D5BDB-BDD0-3511-CE5B-0FB2EC58AB74}"/>
                </a:ext>
              </a:extLst>
            </p:cNvPr>
            <p:cNvSpPr/>
            <p:nvPr/>
          </p:nvSpPr>
          <p:spPr>
            <a:xfrm>
              <a:off x="5099214" y="2530249"/>
              <a:ext cx="183845" cy="200194"/>
            </a:xfrm>
            <a:custGeom>
              <a:avLst/>
              <a:gdLst/>
              <a:ahLst/>
              <a:cxnLst/>
              <a:rect l="l" t="t" r="r" b="b"/>
              <a:pathLst>
                <a:path w="7017" h="7641" extrusionOk="0">
                  <a:moveTo>
                    <a:pt x="0" y="1"/>
                  </a:moveTo>
                  <a:lnTo>
                    <a:pt x="0" y="7640"/>
                  </a:lnTo>
                  <a:lnTo>
                    <a:pt x="1467" y="7640"/>
                  </a:lnTo>
                  <a:cubicBezTo>
                    <a:pt x="1601" y="6759"/>
                    <a:pt x="2349" y="6116"/>
                    <a:pt x="3240" y="6116"/>
                  </a:cubicBezTo>
                  <a:cubicBezTo>
                    <a:pt x="4122" y="6116"/>
                    <a:pt x="4879" y="6759"/>
                    <a:pt x="5004" y="7640"/>
                  </a:cubicBezTo>
                  <a:lnTo>
                    <a:pt x="6298" y="7640"/>
                  </a:lnTo>
                  <a:cubicBezTo>
                    <a:pt x="6691" y="7640"/>
                    <a:pt x="7017" y="7315"/>
                    <a:pt x="7017" y="6922"/>
                  </a:cubicBezTo>
                  <a:lnTo>
                    <a:pt x="7017" y="3375"/>
                  </a:lnTo>
                  <a:cubicBezTo>
                    <a:pt x="7007" y="3126"/>
                    <a:pt x="6921" y="2877"/>
                    <a:pt x="6748" y="2694"/>
                  </a:cubicBezTo>
                  <a:lnTo>
                    <a:pt x="4649" y="346"/>
                  </a:lnTo>
                  <a:cubicBezTo>
                    <a:pt x="4457" y="126"/>
                    <a:pt x="4179" y="1"/>
                    <a:pt x="3882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6" name="Google Shape;4219;p57">
              <a:extLst>
                <a:ext uri="{FF2B5EF4-FFF2-40B4-BE49-F238E27FC236}">
                  <a16:creationId xmlns:a16="http://schemas.microsoft.com/office/drawing/2014/main" id="{0DD476DB-A00A-88E2-535B-C2E9DF5B00E9}"/>
                </a:ext>
              </a:extLst>
            </p:cNvPr>
            <p:cNvSpPr/>
            <p:nvPr/>
          </p:nvSpPr>
          <p:spPr>
            <a:xfrm>
              <a:off x="5169770" y="2530249"/>
              <a:ext cx="113289" cy="200194"/>
            </a:xfrm>
            <a:custGeom>
              <a:avLst/>
              <a:gdLst/>
              <a:ahLst/>
              <a:cxnLst/>
              <a:rect l="l" t="t" r="r" b="b"/>
              <a:pathLst>
                <a:path w="4324" h="7641" extrusionOk="0">
                  <a:moveTo>
                    <a:pt x="33" y="0"/>
                  </a:moveTo>
                  <a:cubicBezTo>
                    <a:pt x="22" y="0"/>
                    <a:pt x="11" y="1"/>
                    <a:pt x="1" y="1"/>
                  </a:cubicBezTo>
                  <a:lnTo>
                    <a:pt x="64" y="1"/>
                  </a:lnTo>
                  <a:cubicBezTo>
                    <a:pt x="54" y="1"/>
                    <a:pt x="43" y="0"/>
                    <a:pt x="33" y="0"/>
                  </a:cubicBez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37" y="10"/>
                    <a:pt x="590" y="132"/>
                    <a:pt x="767" y="336"/>
                  </a:cubicBezTo>
                  <a:lnTo>
                    <a:pt x="1189" y="816"/>
                  </a:lnTo>
                  <a:lnTo>
                    <a:pt x="1851" y="1554"/>
                  </a:lnTo>
                  <a:lnTo>
                    <a:pt x="2867" y="2694"/>
                  </a:lnTo>
                  <a:cubicBezTo>
                    <a:pt x="3039" y="2877"/>
                    <a:pt x="3135" y="3126"/>
                    <a:pt x="3135" y="3375"/>
                  </a:cubicBezTo>
                  <a:lnTo>
                    <a:pt x="3135" y="6922"/>
                  </a:lnTo>
                  <a:cubicBezTo>
                    <a:pt x="3135" y="7315"/>
                    <a:pt x="2809" y="7640"/>
                    <a:pt x="2416" y="7640"/>
                  </a:cubicBezTo>
                  <a:lnTo>
                    <a:pt x="3605" y="7640"/>
                  </a:lnTo>
                  <a:cubicBezTo>
                    <a:pt x="3998" y="7640"/>
                    <a:pt x="4324" y="7315"/>
                    <a:pt x="4324" y="6922"/>
                  </a:cubicBezTo>
                  <a:lnTo>
                    <a:pt x="4324" y="3375"/>
                  </a:lnTo>
                  <a:cubicBezTo>
                    <a:pt x="4314" y="3126"/>
                    <a:pt x="4218" y="2877"/>
                    <a:pt x="4055" y="2694"/>
                  </a:cubicBezTo>
                  <a:lnTo>
                    <a:pt x="3039" y="1554"/>
                  </a:lnTo>
                  <a:lnTo>
                    <a:pt x="2378" y="816"/>
                  </a:lnTo>
                  <a:lnTo>
                    <a:pt x="1956" y="336"/>
                  </a:lnTo>
                  <a:cubicBezTo>
                    <a:pt x="1755" y="126"/>
                    <a:pt x="1486" y="1"/>
                    <a:pt x="1189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" name="Google Shape;4220;p57">
              <a:extLst>
                <a:ext uri="{FF2B5EF4-FFF2-40B4-BE49-F238E27FC236}">
                  <a16:creationId xmlns:a16="http://schemas.microsoft.com/office/drawing/2014/main" id="{975843EE-0544-E653-4D83-10C21A0AED7E}"/>
                </a:ext>
              </a:extLst>
            </p:cNvPr>
            <p:cNvSpPr/>
            <p:nvPr/>
          </p:nvSpPr>
          <p:spPr>
            <a:xfrm>
              <a:off x="5141396" y="2560405"/>
              <a:ext cx="75115" cy="69849"/>
            </a:xfrm>
            <a:custGeom>
              <a:avLst/>
              <a:gdLst/>
              <a:ahLst/>
              <a:cxnLst/>
              <a:rect l="l" t="t" r="r" b="b"/>
              <a:pathLst>
                <a:path w="2867" h="2666" extrusionOk="0">
                  <a:moveTo>
                    <a:pt x="355" y="0"/>
                  </a:moveTo>
                  <a:cubicBezTo>
                    <a:pt x="163" y="0"/>
                    <a:pt x="0" y="154"/>
                    <a:pt x="10" y="345"/>
                  </a:cubicBezTo>
                  <a:lnTo>
                    <a:pt x="10" y="2320"/>
                  </a:lnTo>
                  <a:cubicBezTo>
                    <a:pt x="1" y="2506"/>
                    <a:pt x="154" y="2665"/>
                    <a:pt x="339" y="2665"/>
                  </a:cubicBezTo>
                  <a:cubicBezTo>
                    <a:pt x="344" y="2665"/>
                    <a:pt x="350" y="2665"/>
                    <a:pt x="355" y="2665"/>
                  </a:cubicBezTo>
                  <a:lnTo>
                    <a:pt x="2521" y="2665"/>
                  </a:lnTo>
                  <a:cubicBezTo>
                    <a:pt x="2713" y="2665"/>
                    <a:pt x="2866" y="2512"/>
                    <a:pt x="2866" y="2329"/>
                  </a:cubicBezTo>
                  <a:lnTo>
                    <a:pt x="2866" y="1572"/>
                  </a:lnTo>
                  <a:cubicBezTo>
                    <a:pt x="2866" y="1486"/>
                    <a:pt x="2838" y="1409"/>
                    <a:pt x="2790" y="1342"/>
                  </a:cubicBezTo>
                  <a:lnTo>
                    <a:pt x="1735" y="125"/>
                  </a:lnTo>
                  <a:cubicBezTo>
                    <a:pt x="1668" y="48"/>
                    <a:pt x="1572" y="0"/>
                    <a:pt x="1477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Google Shape;4221;p57">
              <a:extLst>
                <a:ext uri="{FF2B5EF4-FFF2-40B4-BE49-F238E27FC236}">
                  <a16:creationId xmlns:a16="http://schemas.microsoft.com/office/drawing/2014/main" id="{701CBE3C-37A0-D3C0-7A66-FE13BDB88F3E}"/>
                </a:ext>
              </a:extLst>
            </p:cNvPr>
            <p:cNvSpPr/>
            <p:nvPr/>
          </p:nvSpPr>
          <p:spPr>
            <a:xfrm>
              <a:off x="5128846" y="2512669"/>
              <a:ext cx="62042" cy="17606"/>
            </a:xfrm>
            <a:custGeom>
              <a:avLst/>
              <a:gdLst/>
              <a:ahLst/>
              <a:cxnLst/>
              <a:rect l="l" t="t" r="r" b="b"/>
              <a:pathLst>
                <a:path w="2368" h="672" extrusionOk="0">
                  <a:moveTo>
                    <a:pt x="288" y="1"/>
                  </a:moveTo>
                  <a:cubicBezTo>
                    <a:pt x="125" y="1"/>
                    <a:pt x="0" y="126"/>
                    <a:pt x="0" y="289"/>
                  </a:cubicBezTo>
                  <a:lnTo>
                    <a:pt x="0" y="672"/>
                  </a:lnTo>
                  <a:lnTo>
                    <a:pt x="2368" y="672"/>
                  </a:lnTo>
                  <a:lnTo>
                    <a:pt x="2368" y="289"/>
                  </a:lnTo>
                  <a:cubicBezTo>
                    <a:pt x="2368" y="126"/>
                    <a:pt x="2243" y="1"/>
                    <a:pt x="2080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" name="Google Shape;4222;p57">
              <a:extLst>
                <a:ext uri="{FF2B5EF4-FFF2-40B4-BE49-F238E27FC236}">
                  <a16:creationId xmlns:a16="http://schemas.microsoft.com/office/drawing/2014/main" id="{B350BCFD-333A-A229-E080-531BECFD0533}"/>
                </a:ext>
              </a:extLst>
            </p:cNvPr>
            <p:cNvSpPr/>
            <p:nvPr/>
          </p:nvSpPr>
          <p:spPr>
            <a:xfrm>
              <a:off x="5135867" y="2468731"/>
              <a:ext cx="47998" cy="43728"/>
            </a:xfrm>
            <a:custGeom>
              <a:avLst/>
              <a:gdLst/>
              <a:ahLst/>
              <a:cxnLst/>
              <a:rect l="l" t="t" r="r" b="b"/>
              <a:pathLst>
                <a:path w="1832" h="1669" extrusionOk="0">
                  <a:moveTo>
                    <a:pt x="892" y="1"/>
                  </a:moveTo>
                  <a:cubicBezTo>
                    <a:pt x="403" y="1"/>
                    <a:pt x="1" y="403"/>
                    <a:pt x="1" y="892"/>
                  </a:cubicBezTo>
                  <a:lnTo>
                    <a:pt x="1" y="1668"/>
                  </a:lnTo>
                  <a:lnTo>
                    <a:pt x="1831" y="1668"/>
                  </a:lnTo>
                  <a:lnTo>
                    <a:pt x="1831" y="892"/>
                  </a:lnTo>
                  <a:cubicBezTo>
                    <a:pt x="1831" y="403"/>
                    <a:pt x="1438" y="1"/>
                    <a:pt x="950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" name="Google Shape;4223;p57">
              <a:extLst>
                <a:ext uri="{FF2B5EF4-FFF2-40B4-BE49-F238E27FC236}">
                  <a16:creationId xmlns:a16="http://schemas.microsoft.com/office/drawing/2014/main" id="{A8B1E2EC-B4EC-7BE3-FE5D-7F52A714BAA5}"/>
                </a:ext>
              </a:extLst>
            </p:cNvPr>
            <p:cNvSpPr/>
            <p:nvPr/>
          </p:nvSpPr>
          <p:spPr>
            <a:xfrm>
              <a:off x="5150697" y="2468731"/>
              <a:ext cx="33405" cy="43728"/>
            </a:xfrm>
            <a:custGeom>
              <a:avLst/>
              <a:gdLst/>
              <a:ahLst/>
              <a:cxnLst/>
              <a:rect l="l" t="t" r="r" b="b"/>
              <a:pathLst>
                <a:path w="1275" h="1669" extrusionOk="0">
                  <a:moveTo>
                    <a:pt x="355" y="1"/>
                  </a:moveTo>
                  <a:cubicBezTo>
                    <a:pt x="230" y="1"/>
                    <a:pt x="115" y="20"/>
                    <a:pt x="0" y="68"/>
                  </a:cubicBezTo>
                  <a:cubicBezTo>
                    <a:pt x="345" y="211"/>
                    <a:pt x="575" y="547"/>
                    <a:pt x="575" y="911"/>
                  </a:cubicBezTo>
                  <a:lnTo>
                    <a:pt x="575" y="1668"/>
                  </a:lnTo>
                  <a:lnTo>
                    <a:pt x="1275" y="1668"/>
                  </a:lnTo>
                  <a:lnTo>
                    <a:pt x="1275" y="911"/>
                  </a:lnTo>
                  <a:cubicBezTo>
                    <a:pt x="1265" y="403"/>
                    <a:pt x="853" y="1"/>
                    <a:pt x="355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1" name="Google Shape;4224;p57">
              <a:extLst>
                <a:ext uri="{FF2B5EF4-FFF2-40B4-BE49-F238E27FC236}">
                  <a16:creationId xmlns:a16="http://schemas.microsoft.com/office/drawing/2014/main" id="{4CA50D18-E65C-B3B2-5666-24658641024A}"/>
                </a:ext>
              </a:extLst>
            </p:cNvPr>
            <p:cNvSpPr/>
            <p:nvPr/>
          </p:nvSpPr>
          <p:spPr>
            <a:xfrm>
              <a:off x="4924905" y="2690488"/>
              <a:ext cx="109778" cy="93691"/>
            </a:xfrm>
            <a:custGeom>
              <a:avLst/>
              <a:gdLst/>
              <a:ahLst/>
              <a:cxnLst/>
              <a:rect l="l" t="t" r="r" b="b"/>
              <a:pathLst>
                <a:path w="4190" h="3576" extrusionOk="0">
                  <a:moveTo>
                    <a:pt x="239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5" y="3575"/>
                    <a:pt x="2375" y="3575"/>
                  </a:cubicBezTo>
                  <a:cubicBezTo>
                    <a:pt x="3292" y="3575"/>
                    <a:pt x="4174" y="2868"/>
                    <a:pt x="4180" y="1793"/>
                  </a:cubicBezTo>
                  <a:cubicBezTo>
                    <a:pt x="4190" y="806"/>
                    <a:pt x="3384" y="0"/>
                    <a:pt x="2397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" name="Google Shape;4225;p57">
              <a:extLst>
                <a:ext uri="{FF2B5EF4-FFF2-40B4-BE49-F238E27FC236}">
                  <a16:creationId xmlns:a16="http://schemas.microsoft.com/office/drawing/2014/main" id="{CD6E9697-21FA-1B2A-FAD0-99851EF94751}"/>
                </a:ext>
              </a:extLst>
            </p:cNvPr>
            <p:cNvSpPr/>
            <p:nvPr/>
          </p:nvSpPr>
          <p:spPr>
            <a:xfrm>
              <a:off x="4949533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64" y="0"/>
                  </a:moveTo>
                  <a:cubicBezTo>
                    <a:pt x="3294" y="1300"/>
                    <a:pt x="2243" y="2766"/>
                    <a:pt x="964" y="2766"/>
                  </a:cubicBezTo>
                  <a:cubicBezTo>
                    <a:pt x="648" y="2766"/>
                    <a:pt x="319" y="2676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0" y="3294"/>
                    <a:pt x="1503" y="3294"/>
                  </a:cubicBezTo>
                  <a:cubicBezTo>
                    <a:pt x="1956" y="3294"/>
                    <a:pt x="2414" y="3123"/>
                    <a:pt x="2770" y="2771"/>
                  </a:cubicBezTo>
                  <a:cubicBezTo>
                    <a:pt x="3576" y="1965"/>
                    <a:pt x="3432" y="614"/>
                    <a:pt x="2473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4226;p57">
              <a:extLst>
                <a:ext uri="{FF2B5EF4-FFF2-40B4-BE49-F238E27FC236}">
                  <a16:creationId xmlns:a16="http://schemas.microsoft.com/office/drawing/2014/main" id="{20136FB6-C7CE-B519-6FDB-97C353F09ED6}"/>
                </a:ext>
              </a:extLst>
            </p:cNvPr>
            <p:cNvSpPr/>
            <p:nvPr/>
          </p:nvSpPr>
          <p:spPr>
            <a:xfrm>
              <a:off x="4961087" y="2717605"/>
              <a:ext cx="46479" cy="39824"/>
            </a:xfrm>
            <a:custGeom>
              <a:avLst/>
              <a:gdLst/>
              <a:ahLst/>
              <a:cxnLst/>
              <a:rect l="l" t="t" r="r" b="b"/>
              <a:pathLst>
                <a:path w="1774" h="1520" extrusionOk="0">
                  <a:moveTo>
                    <a:pt x="1016" y="1"/>
                  </a:moveTo>
                  <a:cubicBezTo>
                    <a:pt x="336" y="1"/>
                    <a:pt x="0" y="815"/>
                    <a:pt x="470" y="1295"/>
                  </a:cubicBezTo>
                  <a:cubicBezTo>
                    <a:pt x="625" y="1450"/>
                    <a:pt x="817" y="1520"/>
                    <a:pt x="1005" y="1520"/>
                  </a:cubicBezTo>
                  <a:cubicBezTo>
                    <a:pt x="1397" y="1520"/>
                    <a:pt x="1773" y="1218"/>
                    <a:pt x="1773" y="758"/>
                  </a:cubicBezTo>
                  <a:cubicBezTo>
                    <a:pt x="1773" y="336"/>
                    <a:pt x="1428" y="1"/>
                    <a:pt x="1016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" name="Google Shape;4227;p57">
              <a:extLst>
                <a:ext uri="{FF2B5EF4-FFF2-40B4-BE49-F238E27FC236}">
                  <a16:creationId xmlns:a16="http://schemas.microsoft.com/office/drawing/2014/main" id="{52E74FBF-EB9E-B99E-AE31-3FBEAD131736}"/>
                </a:ext>
              </a:extLst>
            </p:cNvPr>
            <p:cNvSpPr/>
            <p:nvPr/>
          </p:nvSpPr>
          <p:spPr>
            <a:xfrm>
              <a:off x="5121300" y="2690488"/>
              <a:ext cx="109516" cy="93691"/>
            </a:xfrm>
            <a:custGeom>
              <a:avLst/>
              <a:gdLst/>
              <a:ahLst/>
              <a:cxnLst/>
              <a:rect l="l" t="t" r="r" b="b"/>
              <a:pathLst>
                <a:path w="4180" h="3576" extrusionOk="0">
                  <a:moveTo>
                    <a:pt x="238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4" y="3575"/>
                    <a:pt x="2375" y="3575"/>
                  </a:cubicBezTo>
                  <a:cubicBezTo>
                    <a:pt x="3292" y="3575"/>
                    <a:pt x="4173" y="2868"/>
                    <a:pt x="4180" y="1793"/>
                  </a:cubicBezTo>
                  <a:cubicBezTo>
                    <a:pt x="4180" y="806"/>
                    <a:pt x="3384" y="0"/>
                    <a:pt x="2387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" name="Google Shape;4228;p57">
              <a:extLst>
                <a:ext uri="{FF2B5EF4-FFF2-40B4-BE49-F238E27FC236}">
                  <a16:creationId xmlns:a16="http://schemas.microsoft.com/office/drawing/2014/main" id="{0FF2E4E6-1C3F-51A0-0F1E-85911E7E6355}"/>
                </a:ext>
              </a:extLst>
            </p:cNvPr>
            <p:cNvSpPr/>
            <p:nvPr/>
          </p:nvSpPr>
          <p:spPr>
            <a:xfrm>
              <a:off x="5144409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83" y="0"/>
                  </a:moveTo>
                  <a:cubicBezTo>
                    <a:pt x="2934" y="710"/>
                    <a:pt x="2838" y="1639"/>
                    <a:pt x="2234" y="2234"/>
                  </a:cubicBezTo>
                  <a:cubicBezTo>
                    <a:pt x="1890" y="2583"/>
                    <a:pt x="1434" y="2762"/>
                    <a:pt x="973" y="2762"/>
                  </a:cubicBezTo>
                  <a:cubicBezTo>
                    <a:pt x="638" y="2762"/>
                    <a:pt x="299" y="2667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4" y="3294"/>
                    <a:pt x="1507" y="3294"/>
                  </a:cubicBezTo>
                  <a:cubicBezTo>
                    <a:pt x="1961" y="3294"/>
                    <a:pt x="2418" y="3123"/>
                    <a:pt x="2771" y="2771"/>
                  </a:cubicBezTo>
                  <a:cubicBezTo>
                    <a:pt x="3576" y="1965"/>
                    <a:pt x="3432" y="623"/>
                    <a:pt x="2483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" name="Google Shape;4229;p57">
              <a:extLst>
                <a:ext uri="{FF2B5EF4-FFF2-40B4-BE49-F238E27FC236}">
                  <a16:creationId xmlns:a16="http://schemas.microsoft.com/office/drawing/2014/main" id="{550A8265-4334-BAF5-F453-21A755880887}"/>
                </a:ext>
              </a:extLst>
            </p:cNvPr>
            <p:cNvSpPr/>
            <p:nvPr/>
          </p:nvSpPr>
          <p:spPr>
            <a:xfrm>
              <a:off x="5157220" y="2717605"/>
              <a:ext cx="46741" cy="39824"/>
            </a:xfrm>
            <a:custGeom>
              <a:avLst/>
              <a:gdLst/>
              <a:ahLst/>
              <a:cxnLst/>
              <a:rect l="l" t="t" r="r" b="b"/>
              <a:pathLst>
                <a:path w="1784" h="1520" extrusionOk="0">
                  <a:moveTo>
                    <a:pt x="1016" y="1"/>
                  </a:moveTo>
                  <a:cubicBezTo>
                    <a:pt x="345" y="1"/>
                    <a:pt x="0" y="815"/>
                    <a:pt x="480" y="1295"/>
                  </a:cubicBezTo>
                  <a:cubicBezTo>
                    <a:pt x="635" y="1450"/>
                    <a:pt x="827" y="1520"/>
                    <a:pt x="1015" y="1520"/>
                  </a:cubicBezTo>
                  <a:cubicBezTo>
                    <a:pt x="1407" y="1520"/>
                    <a:pt x="1783" y="1218"/>
                    <a:pt x="1783" y="758"/>
                  </a:cubicBezTo>
                  <a:cubicBezTo>
                    <a:pt x="1783" y="336"/>
                    <a:pt x="1438" y="1"/>
                    <a:pt x="1016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4230;p57">
              <a:extLst>
                <a:ext uri="{FF2B5EF4-FFF2-40B4-BE49-F238E27FC236}">
                  <a16:creationId xmlns:a16="http://schemas.microsoft.com/office/drawing/2014/main" id="{2EE05095-B1E4-2940-DB5F-616C02A23EF1}"/>
                </a:ext>
              </a:extLst>
            </p:cNvPr>
            <p:cNvSpPr/>
            <p:nvPr/>
          </p:nvSpPr>
          <p:spPr>
            <a:xfrm>
              <a:off x="4936223" y="2525245"/>
              <a:ext cx="102730" cy="102494"/>
            </a:xfrm>
            <a:custGeom>
              <a:avLst/>
              <a:gdLst/>
              <a:ahLst/>
              <a:cxnLst/>
              <a:rect l="l" t="t" r="r" b="b"/>
              <a:pathLst>
                <a:path w="3921" h="3912" extrusionOk="0">
                  <a:moveTo>
                    <a:pt x="1678" y="0"/>
                  </a:moveTo>
                  <a:cubicBezTo>
                    <a:pt x="1476" y="0"/>
                    <a:pt x="1313" y="154"/>
                    <a:pt x="1313" y="355"/>
                  </a:cubicBezTo>
                  <a:lnTo>
                    <a:pt x="1313" y="1304"/>
                  </a:lnTo>
                  <a:lnTo>
                    <a:pt x="364" y="1304"/>
                  </a:lnTo>
                  <a:cubicBezTo>
                    <a:pt x="163" y="1304"/>
                    <a:pt x="0" y="1467"/>
                    <a:pt x="0" y="1668"/>
                  </a:cubicBezTo>
                  <a:lnTo>
                    <a:pt x="0" y="2234"/>
                  </a:lnTo>
                  <a:cubicBezTo>
                    <a:pt x="0" y="2425"/>
                    <a:pt x="163" y="2598"/>
                    <a:pt x="364" y="2598"/>
                  </a:cubicBezTo>
                  <a:lnTo>
                    <a:pt x="1304" y="2598"/>
                  </a:lnTo>
                  <a:lnTo>
                    <a:pt x="1304" y="3547"/>
                  </a:lnTo>
                  <a:cubicBezTo>
                    <a:pt x="1304" y="3748"/>
                    <a:pt x="1467" y="3911"/>
                    <a:pt x="1678" y="3911"/>
                  </a:cubicBezTo>
                  <a:lnTo>
                    <a:pt x="2234" y="3911"/>
                  </a:lnTo>
                  <a:cubicBezTo>
                    <a:pt x="2435" y="3911"/>
                    <a:pt x="2607" y="3748"/>
                    <a:pt x="2598" y="3547"/>
                  </a:cubicBezTo>
                  <a:lnTo>
                    <a:pt x="2598" y="2598"/>
                  </a:lnTo>
                  <a:lnTo>
                    <a:pt x="3547" y="2598"/>
                  </a:lnTo>
                  <a:cubicBezTo>
                    <a:pt x="3552" y="2598"/>
                    <a:pt x="3557" y="2598"/>
                    <a:pt x="3563" y="2598"/>
                  </a:cubicBezTo>
                  <a:cubicBezTo>
                    <a:pt x="3757" y="2598"/>
                    <a:pt x="3920" y="2430"/>
                    <a:pt x="3911" y="2234"/>
                  </a:cubicBezTo>
                  <a:lnTo>
                    <a:pt x="3911" y="1668"/>
                  </a:lnTo>
                  <a:cubicBezTo>
                    <a:pt x="3911" y="1467"/>
                    <a:pt x="3748" y="1304"/>
                    <a:pt x="3556" y="1304"/>
                  </a:cubicBezTo>
                  <a:lnTo>
                    <a:pt x="2607" y="1304"/>
                  </a:lnTo>
                  <a:lnTo>
                    <a:pt x="2607" y="355"/>
                  </a:lnTo>
                  <a:cubicBezTo>
                    <a:pt x="2607" y="154"/>
                    <a:pt x="2435" y="0"/>
                    <a:pt x="2243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4231;p57">
              <a:extLst>
                <a:ext uri="{FF2B5EF4-FFF2-40B4-BE49-F238E27FC236}">
                  <a16:creationId xmlns:a16="http://schemas.microsoft.com/office/drawing/2014/main" id="{65420211-0534-2C3F-5E16-6F56D2D0805F}"/>
                </a:ext>
              </a:extLst>
            </p:cNvPr>
            <p:cNvSpPr/>
            <p:nvPr/>
          </p:nvSpPr>
          <p:spPr>
            <a:xfrm>
              <a:off x="5098952" y="2670890"/>
              <a:ext cx="183872" cy="59815"/>
            </a:xfrm>
            <a:custGeom>
              <a:avLst/>
              <a:gdLst/>
              <a:ahLst/>
              <a:cxnLst/>
              <a:rect l="l" t="t" r="r" b="b"/>
              <a:pathLst>
                <a:path w="7018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467" y="2282"/>
                  </a:lnTo>
                  <a:cubicBezTo>
                    <a:pt x="1601" y="1400"/>
                    <a:pt x="2359" y="748"/>
                    <a:pt x="3240" y="748"/>
                  </a:cubicBezTo>
                  <a:cubicBezTo>
                    <a:pt x="3247" y="748"/>
                    <a:pt x="3253" y="748"/>
                    <a:pt x="3260" y="748"/>
                  </a:cubicBezTo>
                  <a:cubicBezTo>
                    <a:pt x="4143" y="748"/>
                    <a:pt x="4880" y="1397"/>
                    <a:pt x="5014" y="2272"/>
                  </a:cubicBezTo>
                  <a:lnTo>
                    <a:pt x="6298" y="2272"/>
                  </a:lnTo>
                  <a:cubicBezTo>
                    <a:pt x="6691" y="2272"/>
                    <a:pt x="7017" y="1947"/>
                    <a:pt x="7017" y="1554"/>
                  </a:cubicBezTo>
                  <a:lnTo>
                    <a:pt x="7017" y="1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4232;p57">
              <a:extLst>
                <a:ext uri="{FF2B5EF4-FFF2-40B4-BE49-F238E27FC236}">
                  <a16:creationId xmlns:a16="http://schemas.microsoft.com/office/drawing/2014/main" id="{A6FEE4A7-F870-60E5-CA91-E0AF15653A8E}"/>
                </a:ext>
              </a:extLst>
            </p:cNvPr>
            <p:cNvSpPr/>
            <p:nvPr/>
          </p:nvSpPr>
          <p:spPr>
            <a:xfrm>
              <a:off x="5233069" y="2670890"/>
              <a:ext cx="49990" cy="59553"/>
            </a:xfrm>
            <a:custGeom>
              <a:avLst/>
              <a:gdLst/>
              <a:ahLst/>
              <a:cxnLst/>
              <a:rect l="l" t="t" r="r" b="b"/>
              <a:pathLst>
                <a:path w="1908" h="2273" extrusionOk="0">
                  <a:moveTo>
                    <a:pt x="719" y="1"/>
                  </a:moveTo>
                  <a:lnTo>
                    <a:pt x="719" y="1554"/>
                  </a:lnTo>
                  <a:cubicBezTo>
                    <a:pt x="719" y="1947"/>
                    <a:pt x="393" y="2272"/>
                    <a:pt x="0" y="2272"/>
                  </a:cubicBezTo>
                  <a:lnTo>
                    <a:pt x="1189" y="2272"/>
                  </a:lnTo>
                  <a:cubicBezTo>
                    <a:pt x="1582" y="2272"/>
                    <a:pt x="1908" y="1947"/>
                    <a:pt x="1908" y="1554"/>
                  </a:cubicBezTo>
                  <a:lnTo>
                    <a:pt x="1908" y="1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4233;p57">
              <a:extLst>
                <a:ext uri="{FF2B5EF4-FFF2-40B4-BE49-F238E27FC236}">
                  <a16:creationId xmlns:a16="http://schemas.microsoft.com/office/drawing/2014/main" id="{6FF8FEF3-CAEB-4CD0-B9D8-F00A67410A6E}"/>
                </a:ext>
              </a:extLst>
            </p:cNvPr>
            <p:cNvSpPr/>
            <p:nvPr/>
          </p:nvSpPr>
          <p:spPr>
            <a:xfrm>
              <a:off x="4875937" y="2670655"/>
              <a:ext cx="223303" cy="59788"/>
            </a:xfrm>
            <a:custGeom>
              <a:avLst/>
              <a:gdLst/>
              <a:ahLst/>
              <a:cxnLst/>
              <a:rect l="l" t="t" r="r" b="b"/>
              <a:pathLst>
                <a:path w="8523" h="2282" extrusionOk="0">
                  <a:moveTo>
                    <a:pt x="1" y="0"/>
                  </a:moveTo>
                  <a:lnTo>
                    <a:pt x="1" y="1553"/>
                  </a:lnTo>
                  <a:cubicBezTo>
                    <a:pt x="1" y="1956"/>
                    <a:pt x="327" y="2281"/>
                    <a:pt x="720" y="2281"/>
                  </a:cubicBezTo>
                  <a:lnTo>
                    <a:pt x="2493" y="2281"/>
                  </a:lnTo>
                  <a:cubicBezTo>
                    <a:pt x="2627" y="1409"/>
                    <a:pt x="3375" y="757"/>
                    <a:pt x="4257" y="757"/>
                  </a:cubicBezTo>
                  <a:cubicBezTo>
                    <a:pt x="5148" y="757"/>
                    <a:pt x="5896" y="1409"/>
                    <a:pt x="6030" y="2281"/>
                  </a:cubicBezTo>
                  <a:lnTo>
                    <a:pt x="8522" y="2281"/>
                  </a:lnTo>
                  <a:lnTo>
                    <a:pt x="8522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4234;p57">
              <a:extLst>
                <a:ext uri="{FF2B5EF4-FFF2-40B4-BE49-F238E27FC236}">
                  <a16:creationId xmlns:a16="http://schemas.microsoft.com/office/drawing/2014/main" id="{F4405DDF-1ADA-8D71-6163-1A7F8662D30A}"/>
                </a:ext>
              </a:extLst>
            </p:cNvPr>
            <p:cNvSpPr/>
            <p:nvPr/>
          </p:nvSpPr>
          <p:spPr>
            <a:xfrm>
              <a:off x="5063529" y="2670890"/>
              <a:ext cx="35711" cy="59815"/>
            </a:xfrm>
            <a:custGeom>
              <a:avLst/>
              <a:gdLst/>
              <a:ahLst/>
              <a:cxnLst/>
              <a:rect l="l" t="t" r="r" b="b"/>
              <a:pathLst>
                <a:path w="1363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362" y="2282"/>
                  </a:lnTo>
                  <a:lnTo>
                    <a:pt x="1362" y="1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oogle Shape;11264;p79">
            <a:extLst>
              <a:ext uri="{FF2B5EF4-FFF2-40B4-BE49-F238E27FC236}">
                <a16:creationId xmlns:a16="http://schemas.microsoft.com/office/drawing/2014/main" id="{CDD85CD3-7C94-B654-1E15-A383928E0D09}"/>
              </a:ext>
            </a:extLst>
          </p:cNvPr>
          <p:cNvGrpSpPr/>
          <p:nvPr/>
        </p:nvGrpSpPr>
        <p:grpSpPr>
          <a:xfrm>
            <a:off x="5756981" y="1486540"/>
            <a:ext cx="271621" cy="252864"/>
            <a:chOff x="7075663" y="2444129"/>
            <a:chExt cx="362163" cy="347098"/>
          </a:xfrm>
          <a:solidFill>
            <a:srgbClr val="FF0000"/>
          </a:solidFill>
        </p:grpSpPr>
        <p:sp>
          <p:nvSpPr>
            <p:cNvPr id="23" name="Google Shape;11265;p79">
              <a:extLst>
                <a:ext uri="{FF2B5EF4-FFF2-40B4-BE49-F238E27FC236}">
                  <a16:creationId xmlns:a16="http://schemas.microsoft.com/office/drawing/2014/main" id="{8B59D0A3-5C5D-DA38-B94C-4990E32860C6}"/>
                </a:ext>
              </a:extLst>
            </p:cNvPr>
            <p:cNvSpPr/>
            <p:nvPr/>
          </p:nvSpPr>
          <p:spPr>
            <a:xfrm>
              <a:off x="7165817" y="2444129"/>
              <a:ext cx="181854" cy="100713"/>
            </a:xfrm>
            <a:custGeom>
              <a:avLst/>
              <a:gdLst/>
              <a:ahLst/>
              <a:cxnLst/>
              <a:rect l="l" t="t" r="r" b="b"/>
              <a:pathLst>
                <a:path w="6941" h="3844" extrusionOk="0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66;p79">
              <a:extLst>
                <a:ext uri="{FF2B5EF4-FFF2-40B4-BE49-F238E27FC236}">
                  <a16:creationId xmlns:a16="http://schemas.microsoft.com/office/drawing/2014/main" id="{ADE27B55-0AB3-E9F0-B92E-68873D47C595}"/>
                </a:ext>
              </a:extLst>
            </p:cNvPr>
            <p:cNvSpPr/>
            <p:nvPr/>
          </p:nvSpPr>
          <p:spPr>
            <a:xfrm>
              <a:off x="7166053" y="2517201"/>
              <a:ext cx="27405" cy="2740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67;p79">
              <a:extLst>
                <a:ext uri="{FF2B5EF4-FFF2-40B4-BE49-F238E27FC236}">
                  <a16:creationId xmlns:a16="http://schemas.microsoft.com/office/drawing/2014/main" id="{58C459F9-6722-3E70-8B03-0332CAFB244E}"/>
                </a:ext>
              </a:extLst>
            </p:cNvPr>
            <p:cNvSpPr/>
            <p:nvPr/>
          </p:nvSpPr>
          <p:spPr>
            <a:xfrm>
              <a:off x="7320266" y="2517201"/>
              <a:ext cx="27405" cy="27641"/>
            </a:xfrm>
            <a:custGeom>
              <a:avLst/>
              <a:gdLst/>
              <a:ahLst/>
              <a:cxnLst/>
              <a:rect l="l" t="t" r="r" b="b"/>
              <a:pathLst>
                <a:path w="1046" h="1055" extrusionOk="0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68;p79">
              <a:extLst>
                <a:ext uri="{FF2B5EF4-FFF2-40B4-BE49-F238E27FC236}">
                  <a16:creationId xmlns:a16="http://schemas.microsoft.com/office/drawing/2014/main" id="{374A9B7A-EAD3-16BD-08F9-1984CD5EFB3E}"/>
                </a:ext>
              </a:extLst>
            </p:cNvPr>
            <p:cNvSpPr/>
            <p:nvPr/>
          </p:nvSpPr>
          <p:spPr>
            <a:xfrm>
              <a:off x="7075899" y="2544580"/>
              <a:ext cx="361927" cy="246647"/>
            </a:xfrm>
            <a:custGeom>
              <a:avLst/>
              <a:gdLst/>
              <a:ahLst/>
              <a:cxnLst/>
              <a:rect l="l" t="t" r="r" b="b"/>
              <a:pathLst>
                <a:path w="13814" h="9414" extrusionOk="0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69;p79">
              <a:extLst>
                <a:ext uri="{FF2B5EF4-FFF2-40B4-BE49-F238E27FC236}">
                  <a16:creationId xmlns:a16="http://schemas.microsoft.com/office/drawing/2014/main" id="{03BD067E-D2AF-6B49-F81F-3CF3C70E98AC}"/>
                </a:ext>
              </a:extLst>
            </p:cNvPr>
            <p:cNvSpPr/>
            <p:nvPr/>
          </p:nvSpPr>
          <p:spPr>
            <a:xfrm>
              <a:off x="7298153" y="2544580"/>
              <a:ext cx="139672" cy="246647"/>
            </a:xfrm>
            <a:custGeom>
              <a:avLst/>
              <a:gdLst/>
              <a:ahLst/>
              <a:cxnLst/>
              <a:rect l="l" t="t" r="r" b="b"/>
              <a:pathLst>
                <a:path w="5331" h="9414" extrusionOk="0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0;p79">
              <a:extLst>
                <a:ext uri="{FF2B5EF4-FFF2-40B4-BE49-F238E27FC236}">
                  <a16:creationId xmlns:a16="http://schemas.microsoft.com/office/drawing/2014/main" id="{E7115D5D-61F4-DAB4-ECCA-38FF036F2B96}"/>
                </a:ext>
              </a:extLst>
            </p:cNvPr>
            <p:cNvSpPr/>
            <p:nvPr/>
          </p:nvSpPr>
          <p:spPr>
            <a:xfrm>
              <a:off x="7075663" y="2743229"/>
              <a:ext cx="362163" cy="47998"/>
            </a:xfrm>
            <a:custGeom>
              <a:avLst/>
              <a:gdLst/>
              <a:ahLst/>
              <a:cxnLst/>
              <a:rect l="l" t="t" r="r" b="b"/>
              <a:pathLst>
                <a:path w="13823" h="1832" extrusionOk="0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71;p79">
              <a:extLst>
                <a:ext uri="{FF2B5EF4-FFF2-40B4-BE49-F238E27FC236}">
                  <a16:creationId xmlns:a16="http://schemas.microsoft.com/office/drawing/2014/main" id="{F7D5EF39-D1EE-7465-C89B-EADD25CCEF67}"/>
                </a:ext>
              </a:extLst>
            </p:cNvPr>
            <p:cNvSpPr/>
            <p:nvPr/>
          </p:nvSpPr>
          <p:spPr>
            <a:xfrm>
              <a:off x="7374002" y="2743464"/>
              <a:ext cx="63823" cy="47763"/>
            </a:xfrm>
            <a:custGeom>
              <a:avLst/>
              <a:gdLst/>
              <a:ahLst/>
              <a:cxnLst/>
              <a:rect l="l" t="t" r="r" b="b"/>
              <a:pathLst>
                <a:path w="2436" h="1823" extrusionOk="0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2;p79">
              <a:extLst>
                <a:ext uri="{FF2B5EF4-FFF2-40B4-BE49-F238E27FC236}">
                  <a16:creationId xmlns:a16="http://schemas.microsoft.com/office/drawing/2014/main" id="{98D26E18-7996-7CBC-8735-6AA818A77D3B}"/>
                </a:ext>
              </a:extLst>
            </p:cNvPr>
            <p:cNvSpPr/>
            <p:nvPr/>
          </p:nvSpPr>
          <p:spPr>
            <a:xfrm>
              <a:off x="7198960" y="2593286"/>
              <a:ext cx="115542" cy="115306"/>
            </a:xfrm>
            <a:custGeom>
              <a:avLst/>
              <a:gdLst/>
              <a:ahLst/>
              <a:cxnLst/>
              <a:rect l="l" t="t" r="r" b="b"/>
              <a:pathLst>
                <a:path w="4410" h="4401" extrusionOk="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86942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252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81131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84235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76432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4158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33D40E8-D688-0C97-6B29-275AE6D0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480191"/>
            <a:ext cx="2314575" cy="41831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3249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77362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92236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2" t="12128" r="13574" b="27209"/>
          <a:stretch/>
        </p:blipFill>
        <p:spPr>
          <a:xfrm>
            <a:off x="1321486" y="1261240"/>
            <a:ext cx="6729438" cy="3311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357031-A19B-2230-696F-748A03C6A3F5}"/>
              </a:ext>
            </a:extLst>
          </p:cNvPr>
          <p:cNvSpPr/>
          <p:nvPr/>
        </p:nvSpPr>
        <p:spPr>
          <a:xfrm>
            <a:off x="1501844" y="552473"/>
            <a:ext cx="6140312" cy="599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accent6"/>
                </a:solidFill>
                <a:latin typeface="Arial Black" panose="020B0A04020102020204" pitchFamily="34" charset="0"/>
              </a:rPr>
              <a:t>Méthode utiliser pour calculer la distance entre les véhicules et les alertes :</a:t>
            </a:r>
          </a:p>
        </p:txBody>
      </p:sp>
    </p:spTree>
    <p:extLst>
      <p:ext uri="{BB962C8B-B14F-4D97-AF65-F5344CB8AC3E}">
        <p14:creationId xmlns:p14="http://schemas.microsoft.com/office/powerpoint/2010/main" val="2964174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75" name="Google Shape;1075;p67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6" name="Google Shape;1076;p67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7" name="Google Shape;1077;p67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0" dirty="0"/>
              <a:t>Objectif du projet</a:t>
            </a:r>
            <a:endParaRPr dirty="0"/>
          </a:p>
        </p:txBody>
      </p:sp>
      <p:sp>
        <p:nvSpPr>
          <p:cNvPr id="1078" name="Google Shape;1078;p6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0" dirty="0"/>
              <a:t>Fonctionnalités de l'application</a:t>
            </a:r>
            <a:endParaRPr dirty="0"/>
          </a:p>
        </p:txBody>
      </p:sp>
      <p:sp>
        <p:nvSpPr>
          <p:cNvPr id="1079" name="Google Shape;1079;p6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0" dirty="0"/>
              <a:t>Technologies utilisées</a:t>
            </a:r>
            <a:endParaRPr dirty="0"/>
          </a:p>
        </p:txBody>
      </p:sp>
      <p:sp>
        <p:nvSpPr>
          <p:cNvPr id="1080" name="Google Shape;1080;p6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0" dirty="0"/>
              <a:t>Introduction</a:t>
            </a:r>
            <a:endParaRPr dirty="0"/>
          </a:p>
        </p:txBody>
      </p:sp>
      <p:sp>
        <p:nvSpPr>
          <p:cNvPr id="1081" name="Google Shape;1081;p6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0" dirty="0"/>
              <a:t>Démo de l'application</a:t>
            </a:r>
            <a:endParaRPr dirty="0"/>
          </a:p>
        </p:txBody>
      </p:sp>
      <p:sp>
        <p:nvSpPr>
          <p:cNvPr id="1082" name="Google Shape;1082;p67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0" dirty="0"/>
              <a:t>Conclusion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Table des matières</a:t>
            </a:r>
            <a:endParaRPr dirty="0"/>
          </a:p>
        </p:txBody>
      </p:sp>
      <p:sp>
        <p:nvSpPr>
          <p:cNvPr id="1090" name="Google Shape;1090;p6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1" name="Google Shape;1091;p67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2" name="Google Shape;1092;p67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93" name="Google Shape;1093;p67"/>
          <p:cNvGrpSpPr/>
          <p:nvPr/>
        </p:nvGrpSpPr>
        <p:grpSpPr>
          <a:xfrm flipH="1">
            <a:off x="1700040" y="1596024"/>
            <a:ext cx="337856" cy="93999"/>
            <a:chOff x="5963614" y="809024"/>
            <a:chExt cx="339690" cy="94500"/>
          </a:xfrm>
        </p:grpSpPr>
        <p:sp>
          <p:nvSpPr>
            <p:cNvPr id="1094" name="Google Shape;1094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7"/>
          <p:cNvGrpSpPr/>
          <p:nvPr/>
        </p:nvGrpSpPr>
        <p:grpSpPr>
          <a:xfrm flipH="1">
            <a:off x="1700040" y="3207462"/>
            <a:ext cx="337856" cy="93999"/>
            <a:chOff x="5963614" y="809024"/>
            <a:chExt cx="339690" cy="94500"/>
          </a:xfrm>
        </p:grpSpPr>
        <p:sp>
          <p:nvSpPr>
            <p:cNvPr id="1097" name="Google Shape;109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7"/>
          <p:cNvGrpSpPr/>
          <p:nvPr/>
        </p:nvGrpSpPr>
        <p:grpSpPr>
          <a:xfrm flipH="1">
            <a:off x="4403065" y="1596024"/>
            <a:ext cx="337856" cy="93999"/>
            <a:chOff x="5963614" y="809024"/>
            <a:chExt cx="339690" cy="94500"/>
          </a:xfrm>
        </p:grpSpPr>
        <p:sp>
          <p:nvSpPr>
            <p:cNvPr id="1100" name="Google Shape;110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 flipH="1">
            <a:off x="7106090" y="1596024"/>
            <a:ext cx="337856" cy="93999"/>
            <a:chOff x="5963614" y="809024"/>
            <a:chExt cx="339690" cy="94500"/>
          </a:xfrm>
        </p:grpSpPr>
        <p:sp>
          <p:nvSpPr>
            <p:cNvPr id="1103" name="Google Shape;110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7"/>
          <p:cNvGrpSpPr/>
          <p:nvPr/>
        </p:nvGrpSpPr>
        <p:grpSpPr>
          <a:xfrm flipH="1">
            <a:off x="4403065" y="3207462"/>
            <a:ext cx="337856" cy="93999"/>
            <a:chOff x="5963614" y="809024"/>
            <a:chExt cx="339690" cy="94500"/>
          </a:xfrm>
        </p:grpSpPr>
        <p:sp>
          <p:nvSpPr>
            <p:cNvPr id="1106" name="Google Shape;1106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67"/>
          <p:cNvGrpSpPr/>
          <p:nvPr/>
        </p:nvGrpSpPr>
        <p:grpSpPr>
          <a:xfrm flipH="1">
            <a:off x="7106090" y="3207462"/>
            <a:ext cx="337856" cy="93999"/>
            <a:chOff x="5963614" y="809024"/>
            <a:chExt cx="339690" cy="94500"/>
          </a:xfrm>
        </p:grpSpPr>
        <p:sp>
          <p:nvSpPr>
            <p:cNvPr id="1109" name="Google Shape;1109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3FD5DE-4AAF-708A-1126-83834B28D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14" y="599090"/>
            <a:ext cx="7707786" cy="41437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AE48E5E-425A-3C1E-D61F-CFD5B14C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655321"/>
            <a:ext cx="7704000" cy="40746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6677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247C624-3A4E-161B-E5B5-946B6C8C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707392"/>
            <a:ext cx="7704000" cy="39342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4884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676432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9410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98382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7594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76433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240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86943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9022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E7F1677-F5B6-A26C-B6EE-16789E3A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51" b="4451"/>
          <a:stretch/>
        </p:blipFill>
        <p:spPr>
          <a:xfrm>
            <a:off x="720000" y="677361"/>
            <a:ext cx="7704000" cy="3945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3667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</Words>
  <Application>Microsoft Office PowerPoint</Application>
  <PresentationFormat>Affichage à l'écran (16:9)</PresentationFormat>
  <Paragraphs>15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 Black</vt:lpstr>
      <vt:lpstr>Darker Grotesque</vt:lpstr>
      <vt:lpstr>Montserrat</vt:lpstr>
      <vt:lpstr>Arial</vt:lpstr>
      <vt:lpstr>Berlin Sans FB Demi</vt:lpstr>
      <vt:lpstr>Darker Grotesque Medium</vt:lpstr>
      <vt:lpstr>Multi-Business Company Website by Slidesgo</vt:lpstr>
      <vt:lpstr>emergency Website</vt:lpstr>
      <vt:lpstr>06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Website</dc:title>
  <dc:creator>houssam dolmi</dc:creator>
  <cp:lastModifiedBy>info</cp:lastModifiedBy>
  <cp:revision>3</cp:revision>
  <dcterms:modified xsi:type="dcterms:W3CDTF">2023-05-09T15:50:00Z</dcterms:modified>
</cp:coreProperties>
</file>