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FE"/>
    <a:srgbClr val="F18216"/>
    <a:srgbClr val="2EA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FCE5E-0281-D576-47C1-2CF37BB15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930166-8F7C-735A-1598-8CA144A91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8470B-D906-802C-9051-0491B55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A0687C-7E04-B704-7C1B-2D21ED7D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18EB9-4513-DA3E-D209-EF27F9B5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19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35324-B2BF-0CB4-AC88-197B513C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6D443C-A89E-6DF8-C427-32FAB1B46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87C33A-8685-1023-22BF-488563BD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4E050-872C-6606-2E91-12ACCE71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0E6335-DA10-3D86-24A5-8A1329DA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7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9304DD-8DD6-B7F7-021F-1933A2A9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12BC6B-50ED-4D0B-1D42-62D29651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AF7C9F-1DD7-7D31-78FE-7926D51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145A1-36EA-F2DD-4073-13DECDAD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71DBE-57C5-C66D-E3FC-9851889E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6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6923E-BFA9-2792-2C91-A0581F1A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42BBF-06B6-018F-E377-2C87648C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C14D7-B2DD-FB05-53BD-90F5B1FD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A5B8E-E3E4-6290-2E71-5F6B3322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BAB52-E0CE-7602-AA4F-592B5410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51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1472F-DE84-38DC-1B2D-96119A69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0D0C7-1044-1A2B-C5E0-6CE832A3F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AD4A6-1585-3DF7-B8C4-97148FA0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67CD5-6418-7273-9939-6B4C6313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BE9C5-0909-7556-8EBC-A23479F6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80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63431-22DB-FA97-C826-DA62F831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0B897-F0DF-3D9E-F5A8-2BEE55D3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33DB06-6343-F1F3-56E7-A5E15DE7F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905882-EE63-FF3F-F0DF-4BFF0430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B14834-D20D-0D7E-0BC6-F16A42F4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3A174-2CE7-ACF7-E6BF-56CE6399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58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9DE80-F1F7-A87F-9D27-562FC5FE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443ED-FB3C-AEA5-2605-0E583443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8C3443-0A24-3ABA-83C9-6F126749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2F6A37-33DD-01F3-FBCE-13453B6C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A39F63-FF89-EE89-744E-D7CFF0BE3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1CA0C9-BEA9-100D-E007-21E24AA4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547DBF-2D30-10FC-40DA-3951171C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6E2CDD-0321-CD5C-AB03-E39B00F0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7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EDEE6-D5B7-C32B-5BBB-385435B9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5AF12C-F778-2010-B228-F6AA0797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D7B315-F5B7-2E86-5D92-74888CDD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2B3F45-A528-6B09-C1EB-A65F00A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2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C65703-A9C7-EBD5-2D92-947CF402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819025-6A4A-A919-0C73-8B1F976D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FA2C35-E7F0-4AF1-5944-A8A32814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97A1B-73C3-ADD0-E195-4FC98AB8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F9751-30AC-18B5-3340-DC91B353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B41D0-BDDA-2AB9-C80E-331AFA78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5937C8-5788-1D07-690B-DF2DA1F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4F5E82-5C40-6D18-CEC8-D6C0A174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C62105-7E17-788D-086C-7F43336F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1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D9FA9-5EA8-B7BE-6685-DF202DB1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48A97E-20CE-F52E-5B0C-E307FE630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E38CE5-5694-5935-F4D5-3B72E8475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7270E-B26D-E5BE-6FA0-FAEA03E4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9CFCB3-4351-D813-4D90-BF171AF6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AF6FDC-9773-5725-0214-273F6CB6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92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3C8D39-CA91-0524-7289-5D01B4C5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A39CA9-172E-FEC0-0082-367DF5BF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D0FBC-074D-0AAC-BF8F-A110C3556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CD7-2AA6-404A-90C1-8DF2975E8F23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32A6B-0A50-61EF-93BD-C8BA026CA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E7E97-2A28-B2C0-EDB1-155BC4359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4F3A-47E8-4D4E-8176-7D8ECA4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22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B9303F-1E73-BB1C-E8D2-3B62DFEF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C10DEF-5593-646F-0C1E-8CA5B83ADC3D}"/>
              </a:ext>
            </a:extLst>
          </p:cNvPr>
          <p:cNvSpPr txBox="1"/>
          <p:nvPr/>
        </p:nvSpPr>
        <p:spPr>
          <a:xfrm>
            <a:off x="907222" y="377132"/>
            <a:ext cx="394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Ubisoft Sans" panose="02000504030000020004" pitchFamily="2" charset="-78"/>
                <a:cs typeface="Ubisoft Sans" panose="02000504030000020004" pitchFamily="2" charset="-78"/>
              </a:rPr>
              <a:t>Omar El Khalifi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F08248-8667-0E75-F486-F05469E6F61E}"/>
              </a:ext>
            </a:extLst>
          </p:cNvPr>
          <p:cNvSpPr txBox="1"/>
          <p:nvPr/>
        </p:nvSpPr>
        <p:spPr>
          <a:xfrm>
            <a:off x="907221" y="1339039"/>
            <a:ext cx="5874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cs typeface="Ubisoft Sans" panose="02000504030000020004" pitchFamily="2" charset="-78"/>
              </a:rPr>
              <a:t>Prototypes de chambre virtuelle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31C5A5-5315-901B-9D90-8FDC0070A107}"/>
              </a:ext>
            </a:extLst>
          </p:cNvPr>
          <p:cNvSpPr txBox="1"/>
          <p:nvPr/>
        </p:nvSpPr>
        <p:spPr>
          <a:xfrm>
            <a:off x="907221" y="1923814"/>
            <a:ext cx="394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000" b="1" dirty="0">
                <a:cs typeface="Ubisoft Sans" panose="02000504030000020004" pitchFamily="2" charset="-78"/>
              </a:rPr>
              <a:t>Déplacements</a:t>
            </a:r>
          </a:p>
          <a:p>
            <a:pPr marL="457200" indent="-457200">
              <a:buFontTx/>
              <a:buChar char="-"/>
            </a:pPr>
            <a:r>
              <a:rPr lang="fr-FR" sz="2000" b="1" dirty="0">
                <a:cs typeface="Ubisoft Sans" panose="02000504030000020004" pitchFamily="2" charset="-78"/>
              </a:rPr>
              <a:t>Retour haptique</a:t>
            </a:r>
          </a:p>
          <a:p>
            <a:pPr marL="457200" indent="-457200">
              <a:buFontTx/>
              <a:buChar char="-"/>
            </a:pPr>
            <a:r>
              <a:rPr lang="fr-FR" sz="2000" b="1" dirty="0">
                <a:cs typeface="Ubisoft Sans" panose="02000504030000020004" pitchFamily="2" charset="-78"/>
              </a:rPr>
              <a:t>Distances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0FE8D-6D6B-5CD7-3068-A57D406D6597}"/>
              </a:ext>
            </a:extLst>
          </p:cNvPr>
          <p:cNvSpPr txBox="1"/>
          <p:nvPr/>
        </p:nvSpPr>
        <p:spPr>
          <a:xfrm>
            <a:off x="907221" y="3412888"/>
            <a:ext cx="6184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/>
              <a:t>Prochains Prototype: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98D959-7DB6-4C02-E694-47C33BA6D2EA}"/>
              </a:ext>
            </a:extLst>
          </p:cNvPr>
          <p:cNvSpPr txBox="1"/>
          <p:nvPr/>
        </p:nvSpPr>
        <p:spPr>
          <a:xfrm>
            <a:off x="907221" y="4222514"/>
            <a:ext cx="3944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000" b="1" dirty="0">
                <a:cs typeface="Ubisoft Sans" panose="02000504030000020004" pitchFamily="2" charset="-78"/>
              </a:rPr>
              <a:t>Changement de corps</a:t>
            </a:r>
          </a:p>
          <a:p>
            <a:pPr marL="457200" indent="-457200">
              <a:buFontTx/>
              <a:buChar char="-"/>
            </a:pPr>
            <a:r>
              <a:rPr lang="fr-FR" sz="2000" b="1" dirty="0">
                <a:cs typeface="Ubisoft Sans" panose="02000504030000020004" pitchFamily="2" charset="-78"/>
              </a:rPr>
              <a:t>Se déplacer dans un réseau à travers des cameras</a:t>
            </a:r>
          </a:p>
        </p:txBody>
      </p:sp>
    </p:spTree>
    <p:extLst>
      <p:ext uri="{BB962C8B-B14F-4D97-AF65-F5344CB8AC3E}">
        <p14:creationId xmlns:p14="http://schemas.microsoft.com/office/powerpoint/2010/main" val="23158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B9303F-1E73-BB1C-E8D2-3B62DFEF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629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27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Ubisoft Sans</vt:lpstr>
      <vt:lpstr>Thème Office</vt:lpstr>
      <vt:lpstr>Présentation PowerPoint</vt:lpstr>
      <vt:lpstr>Présentation PowerPoint</vt:lpstr>
    </vt:vector>
  </TitlesOfParts>
  <Company>Ubisoft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El Khalifi</dc:creator>
  <cp:lastModifiedBy>Omar El Khalifi</cp:lastModifiedBy>
  <cp:revision>1</cp:revision>
  <dcterms:created xsi:type="dcterms:W3CDTF">2022-08-24T16:37:15Z</dcterms:created>
  <dcterms:modified xsi:type="dcterms:W3CDTF">2022-08-24T18:59:02Z</dcterms:modified>
</cp:coreProperties>
</file>