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FFF"/>
    <a:srgbClr val="709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1325-A25C-4EDD-9D17-9EF97C5535DC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B72E-D7F7-474C-BE9D-7A7A0A4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3922"/>
          <a:stretch/>
        </p:blipFill>
        <p:spPr>
          <a:xfrm>
            <a:off x="1461550" y="218243"/>
            <a:ext cx="5679422" cy="65571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9300" y="212373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5960" y="168939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0560" y="55679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3500" y="53774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5370" y="490122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376" y="2912500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9480" y="490122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0880" y="426114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500" y="34827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500" y="916354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9670" y="0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2250" y="149889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5050" y="200943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2630" y="2925298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110" y="3782683"/>
            <a:ext cx="7696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2" y="1219303"/>
            <a:ext cx="5180905" cy="3767394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5394090" y="3293791"/>
            <a:ext cx="922020" cy="844550"/>
          </a:xfrm>
          <a:prstGeom prst="ellipse">
            <a:avLst/>
          </a:prstGeom>
          <a:solidFill>
            <a:srgbClr val="7095FE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18142" y="2802691"/>
            <a:ext cx="713740" cy="498038"/>
          </a:xfrm>
          <a:prstGeom prst="ellipse">
            <a:avLst/>
          </a:prstGeom>
          <a:solidFill>
            <a:srgbClr val="54FF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61903" y="2082406"/>
            <a:ext cx="713740" cy="632069"/>
          </a:xfrm>
          <a:prstGeom prst="ellipse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55327" y="1952239"/>
            <a:ext cx="369802" cy="159481"/>
          </a:xfrm>
          <a:prstGeom prst="ellipse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Siranosian</dc:creator>
  <cp:lastModifiedBy>Ben Siranosian</cp:lastModifiedBy>
  <cp:revision>3</cp:revision>
  <dcterms:created xsi:type="dcterms:W3CDTF">2014-06-07T13:05:55Z</dcterms:created>
  <dcterms:modified xsi:type="dcterms:W3CDTF">2014-06-07T13:16:06Z</dcterms:modified>
</cp:coreProperties>
</file>