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845"/>
    <a:srgbClr val="4E8B63"/>
    <a:srgbClr val="C7474E"/>
    <a:srgbClr val="D6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C029-4650-4A08-92E8-321DB3F4F9F4}" type="datetimeFigureOut">
              <a:rPr lang="en-US" smtClean="0"/>
              <a:t>2014-06-13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E677-0AD0-40E1-9708-C9721EE6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1598221"/>
            <a:ext cx="7213331" cy="266700"/>
            <a:chOff x="0" y="1598221"/>
            <a:chExt cx="7213331" cy="266700"/>
          </a:xfrm>
        </p:grpSpPr>
        <p:sp>
          <p:nvSpPr>
            <p:cNvPr id="5" name="Rectangle 4"/>
            <p:cNvSpPr/>
            <p:nvPr/>
          </p:nvSpPr>
          <p:spPr>
            <a:xfrm>
              <a:off x="0" y="1600243"/>
              <a:ext cx="2662838" cy="262655"/>
            </a:xfrm>
            <a:prstGeom prst="rect">
              <a:avLst/>
            </a:prstGeom>
            <a:solidFill>
              <a:srgbClr val="C7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2838" y="1598221"/>
              <a:ext cx="788571" cy="266700"/>
            </a:xfrm>
            <a:prstGeom prst="rect">
              <a:avLst/>
            </a:prstGeom>
            <a:solidFill>
              <a:srgbClr val="D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51409" y="1598221"/>
              <a:ext cx="2245091" cy="266700"/>
            </a:xfrm>
            <a:prstGeom prst="rect">
              <a:avLst/>
            </a:prstGeom>
            <a:solidFill>
              <a:srgbClr val="4E8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68240" y="1598221"/>
              <a:ext cx="2245091" cy="266700"/>
            </a:xfrm>
            <a:prstGeom prst="rect">
              <a:avLst/>
            </a:prstGeom>
            <a:solidFill>
              <a:srgbClr val="163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2" y="1986841"/>
            <a:ext cx="7213332" cy="266700"/>
            <a:chOff x="-1" y="1598221"/>
            <a:chExt cx="7213332" cy="266700"/>
          </a:xfrm>
        </p:grpSpPr>
        <p:sp>
          <p:nvSpPr>
            <p:cNvPr id="23" name="Rectangle 22"/>
            <p:cNvSpPr/>
            <p:nvPr/>
          </p:nvSpPr>
          <p:spPr>
            <a:xfrm>
              <a:off x="-1" y="1600243"/>
              <a:ext cx="3421381" cy="262655"/>
            </a:xfrm>
            <a:prstGeom prst="rect">
              <a:avLst/>
            </a:prstGeom>
            <a:solidFill>
              <a:srgbClr val="C7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1380" y="1598221"/>
              <a:ext cx="758289" cy="266700"/>
            </a:xfrm>
            <a:prstGeom prst="rect">
              <a:avLst/>
            </a:prstGeom>
            <a:solidFill>
              <a:srgbClr val="D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79669" y="1598221"/>
              <a:ext cx="1516831" cy="266700"/>
            </a:xfrm>
            <a:prstGeom prst="rect">
              <a:avLst/>
            </a:prstGeom>
            <a:solidFill>
              <a:srgbClr val="4E8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96500" y="1598221"/>
              <a:ext cx="1516831" cy="266700"/>
            </a:xfrm>
            <a:prstGeom prst="rect">
              <a:avLst/>
            </a:prstGeom>
            <a:solidFill>
              <a:srgbClr val="163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2665021"/>
            <a:ext cx="7213331" cy="266700"/>
            <a:chOff x="0" y="1598221"/>
            <a:chExt cx="7213331" cy="266700"/>
          </a:xfrm>
        </p:grpSpPr>
        <p:sp>
          <p:nvSpPr>
            <p:cNvPr id="28" name="Rectangle 27"/>
            <p:cNvSpPr/>
            <p:nvPr/>
          </p:nvSpPr>
          <p:spPr>
            <a:xfrm>
              <a:off x="0" y="1600243"/>
              <a:ext cx="1325880" cy="262655"/>
            </a:xfrm>
            <a:prstGeom prst="rect">
              <a:avLst/>
            </a:prstGeom>
            <a:solidFill>
              <a:srgbClr val="C7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25881" y="1598221"/>
              <a:ext cx="2735580" cy="266700"/>
            </a:xfrm>
            <a:prstGeom prst="rect">
              <a:avLst/>
            </a:prstGeom>
            <a:solidFill>
              <a:srgbClr val="D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61461" y="1598221"/>
              <a:ext cx="1219199" cy="266700"/>
            </a:xfrm>
            <a:prstGeom prst="rect">
              <a:avLst/>
            </a:prstGeom>
            <a:solidFill>
              <a:srgbClr val="4E8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0660" y="1598221"/>
              <a:ext cx="1932671" cy="266700"/>
            </a:xfrm>
            <a:prstGeom prst="rect">
              <a:avLst/>
            </a:prstGeom>
            <a:solidFill>
              <a:srgbClr val="163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0" y="3023161"/>
            <a:ext cx="7213331" cy="266700"/>
            <a:chOff x="0" y="1598221"/>
            <a:chExt cx="7213331" cy="266700"/>
          </a:xfrm>
        </p:grpSpPr>
        <p:sp>
          <p:nvSpPr>
            <p:cNvPr id="33" name="Rectangle 32"/>
            <p:cNvSpPr/>
            <p:nvPr/>
          </p:nvSpPr>
          <p:spPr>
            <a:xfrm>
              <a:off x="0" y="1600243"/>
              <a:ext cx="2255520" cy="262655"/>
            </a:xfrm>
            <a:prstGeom prst="rect">
              <a:avLst/>
            </a:prstGeom>
            <a:solidFill>
              <a:srgbClr val="C7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8820" y="1598221"/>
              <a:ext cx="2773680" cy="266700"/>
            </a:xfrm>
            <a:prstGeom prst="rect">
              <a:avLst/>
            </a:prstGeom>
            <a:solidFill>
              <a:srgbClr val="D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25340" y="1598221"/>
              <a:ext cx="1714500" cy="266700"/>
            </a:xfrm>
            <a:prstGeom prst="rect">
              <a:avLst/>
            </a:prstGeom>
            <a:solidFill>
              <a:srgbClr val="4E8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9840" y="1598221"/>
              <a:ext cx="873491" cy="266700"/>
            </a:xfrm>
            <a:prstGeom prst="rect">
              <a:avLst/>
            </a:prstGeom>
            <a:solidFill>
              <a:srgbClr val="163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0" y="3670861"/>
            <a:ext cx="7213331" cy="266700"/>
            <a:chOff x="0" y="1598221"/>
            <a:chExt cx="7213331" cy="266700"/>
          </a:xfrm>
        </p:grpSpPr>
        <p:sp>
          <p:nvSpPr>
            <p:cNvPr id="38" name="Rectangle 37"/>
            <p:cNvSpPr/>
            <p:nvPr/>
          </p:nvSpPr>
          <p:spPr>
            <a:xfrm>
              <a:off x="0" y="1600243"/>
              <a:ext cx="2072640" cy="262655"/>
            </a:xfrm>
            <a:prstGeom prst="rect">
              <a:avLst/>
            </a:prstGeom>
            <a:solidFill>
              <a:srgbClr val="C7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68780" y="1598221"/>
              <a:ext cx="2510889" cy="266700"/>
            </a:xfrm>
            <a:prstGeom prst="rect">
              <a:avLst/>
            </a:prstGeom>
            <a:solidFill>
              <a:srgbClr val="D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90799" y="1598221"/>
              <a:ext cx="1836421" cy="266700"/>
            </a:xfrm>
            <a:prstGeom prst="rect">
              <a:avLst/>
            </a:prstGeom>
            <a:solidFill>
              <a:srgbClr val="4E8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27220" y="1598221"/>
              <a:ext cx="2786111" cy="266700"/>
            </a:xfrm>
            <a:prstGeom prst="rect">
              <a:avLst/>
            </a:prstGeom>
            <a:solidFill>
              <a:srgbClr val="163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0" y="4112821"/>
            <a:ext cx="7213331" cy="266700"/>
            <a:chOff x="0" y="1598221"/>
            <a:chExt cx="7213331" cy="266700"/>
          </a:xfrm>
        </p:grpSpPr>
        <p:sp>
          <p:nvSpPr>
            <p:cNvPr id="43" name="Rectangle 42"/>
            <p:cNvSpPr/>
            <p:nvPr/>
          </p:nvSpPr>
          <p:spPr>
            <a:xfrm>
              <a:off x="0" y="1600243"/>
              <a:ext cx="1013460" cy="262655"/>
            </a:xfrm>
            <a:prstGeom prst="rect">
              <a:avLst/>
            </a:prstGeom>
            <a:solidFill>
              <a:srgbClr val="C747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13460" y="1598221"/>
              <a:ext cx="3166209" cy="266700"/>
            </a:xfrm>
            <a:prstGeom prst="rect">
              <a:avLst/>
            </a:prstGeom>
            <a:solidFill>
              <a:srgbClr val="D6A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799" y="1598221"/>
              <a:ext cx="2914750" cy="266700"/>
            </a:xfrm>
            <a:prstGeom prst="rect">
              <a:avLst/>
            </a:prstGeom>
            <a:solidFill>
              <a:srgbClr val="4E8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505549" y="1598221"/>
              <a:ext cx="1707782" cy="266700"/>
            </a:xfrm>
            <a:prstGeom prst="rect">
              <a:avLst/>
            </a:prstGeom>
            <a:solidFill>
              <a:srgbClr val="163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6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Siranosian</dc:creator>
  <cp:lastModifiedBy>Ben Siranosian</cp:lastModifiedBy>
  <cp:revision>1</cp:revision>
  <dcterms:created xsi:type="dcterms:W3CDTF">2014-06-13T07:00:08Z</dcterms:created>
  <dcterms:modified xsi:type="dcterms:W3CDTF">2014-06-13T07:00:26Z</dcterms:modified>
</cp:coreProperties>
</file>