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5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72A0-3817-4E2D-83B6-2C8397EE481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8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QTW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</a:t>
            </a:r>
          </a:p>
          <a:p>
            <a:r>
              <a:rPr lang="en-US" dirty="0" err="1" smtClean="0"/>
              <a:t>Baldree</a:t>
            </a:r>
            <a:r>
              <a:rPr lang="en-US" dirty="0" smtClean="0"/>
              <a:t>, Brock, Elkins,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5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/Shiny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Analyzes the airline data</a:t>
            </a:r>
          </a:p>
          <a:p>
            <a:r>
              <a:rPr lang="en-US" dirty="0" smtClean="0"/>
              <a:t>Simple GUI that integrates with map.com, R, </a:t>
            </a:r>
            <a:r>
              <a:rPr lang="en-US" dirty="0" err="1" smtClean="0"/>
              <a:t>RStudio</a:t>
            </a:r>
            <a:r>
              <a:rPr lang="en-US" dirty="0" smtClean="0"/>
              <a:t>, and Shiny.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929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2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Shiny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71601"/>
            <a:ext cx="7738590" cy="467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29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Shiny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600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26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QTW 14</vt:lpstr>
      <vt:lpstr>RStudio/Shiny Application</vt:lpstr>
      <vt:lpstr>PowerPoint Presentation</vt:lpstr>
      <vt:lpstr>Advantages of Shiny</vt:lpstr>
      <vt:lpstr>Disadvantages of Shiny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QTW_14</dc:title>
  <dc:creator>HP</dc:creator>
  <cp:lastModifiedBy>HP</cp:lastModifiedBy>
  <cp:revision>4</cp:revision>
  <dcterms:created xsi:type="dcterms:W3CDTF">2017-08-10T21:55:53Z</dcterms:created>
  <dcterms:modified xsi:type="dcterms:W3CDTF">2017-08-13T15:11:53Z</dcterms:modified>
</cp:coreProperties>
</file>