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4" r:id="rId5"/>
    <p:sldId id="262" r:id="rId6"/>
    <p:sldId id="263" r:id="rId7"/>
    <p:sldId id="261" r:id="rId8"/>
  </p:sldIdLst>
  <p:sldSz cx="12192000" cy="6858000"/>
  <p:notesSz cx="6858000" cy="9144000"/>
  <p:custDataLst>
    <p:tags r:id="rId10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4F190A-09C8-4532-96DC-A4094366EF24}" type="datetimeFigureOut">
              <a:rPr lang="da-DK" smtClean="0"/>
              <a:pPr/>
              <a:t>03-02-2017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593D848-827E-4E85-A25F-D7489F36CDC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3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2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7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48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3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0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848-827E-4E85-A25F-D7489F36CDC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0" t="41081" r="34181" b="41081"/>
          <a:stretch/>
        </p:blipFill>
        <p:spPr>
          <a:xfrm>
            <a:off x="-1" y="1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bmkLogos01" descr="U:\Elkjop AS\Jobs\4423_Price proposal_ Brand Management Solutions for MS Office Templates\Received\Work\LOGO m ramme\Elkjop white_Second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2" y="280717"/>
            <a:ext cx="4035425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4" y="2861734"/>
            <a:ext cx="8726311" cy="648229"/>
          </a:xfrm>
        </p:spPr>
        <p:txBody>
          <a:bodyPr anchor="b" anchorCtr="0"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734" y="3575426"/>
            <a:ext cx="8726311" cy="41962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770" y="6561139"/>
            <a:ext cx="899770" cy="176160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733" y="6131303"/>
            <a:ext cx="4114800" cy="171449"/>
          </a:xfrm>
        </p:spPr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734" y="6561139"/>
            <a:ext cx="252000" cy="171449"/>
          </a:xfrm>
        </p:spPr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bmkFldDate"/>
          <p:cNvSpPr txBox="1"/>
          <p:nvPr userDrawn="1"/>
        </p:nvSpPr>
        <p:spPr>
          <a:xfrm>
            <a:off x="575734" y="5886000"/>
            <a:ext cx="8784000" cy="1828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endParaRPr lang="en-GB" sz="1100" cap="none" baseline="0" noProof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bmkFldAuthorAndTitle"/>
          <p:cNvSpPr/>
          <p:nvPr userDrawn="1"/>
        </p:nvSpPr>
        <p:spPr>
          <a:xfrm>
            <a:off x="575734" y="5658173"/>
            <a:ext cx="87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8BE20"/>
              </a:buClr>
              <a:buFont typeface="Arial" panose="020B0604020202020204" pitchFamily="34" charset="0"/>
              <a:buNone/>
            </a:pPr>
            <a:endParaRPr lang="en-GB" sz="1100" kern="1200" baseline="0" noProof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bmkFldVenueOrEvent"/>
          <p:cNvSpPr/>
          <p:nvPr userDrawn="1"/>
        </p:nvSpPr>
        <p:spPr>
          <a:xfrm>
            <a:off x="576263" y="5431829"/>
            <a:ext cx="87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8BE20"/>
              </a:buClr>
              <a:buFont typeface="Arial" panose="020B0604020202020204" pitchFamily="34" charset="0"/>
              <a:buNone/>
            </a:pPr>
            <a:endParaRPr lang="en-GB" sz="1100" kern="1200" baseline="0" noProof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65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75734" y="1484314"/>
            <a:ext cx="5425017" cy="457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6191252" y="1484314"/>
            <a:ext cx="5425017" cy="4573587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124363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484314"/>
            <a:ext cx="11040533" cy="22320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4" y="3824288"/>
            <a:ext cx="11040533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167851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3825876"/>
            <a:ext cx="11040004" cy="22320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4" y="1484313"/>
            <a:ext cx="11040533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77431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191250" y="1484313"/>
            <a:ext cx="5424488" cy="45735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6263" y="1484312"/>
            <a:ext cx="5424488" cy="4573587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49701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76263" y="3825875"/>
            <a:ext cx="11039475" cy="223202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4" y="1484313"/>
            <a:ext cx="11040533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4828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76264" y="3825875"/>
            <a:ext cx="5424488" cy="223202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5" y="1484313"/>
            <a:ext cx="5425016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6191780" y="3825875"/>
            <a:ext cx="5424488" cy="2232025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6191251" y="1484313"/>
            <a:ext cx="5425016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8166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6263" y="1492515"/>
            <a:ext cx="3554588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4320823" y="1492515"/>
            <a:ext cx="3554588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8065910" y="1492515"/>
            <a:ext cx="354982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575734" y="3824288"/>
            <a:ext cx="3554588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4320294" y="3824288"/>
            <a:ext cx="3554588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8065381" y="3824288"/>
            <a:ext cx="354982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27953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5" y="1484313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3383493" y="1484313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6191252" y="1484313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8999010" y="1484313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575735" y="3820850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24" hasCustomPrompt="1"/>
          </p:nvPr>
        </p:nvSpPr>
        <p:spPr>
          <a:xfrm>
            <a:off x="3383493" y="3820850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25" hasCustomPrompt="1"/>
          </p:nvPr>
        </p:nvSpPr>
        <p:spPr>
          <a:xfrm>
            <a:off x="6191252" y="3820850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26" hasCustomPrompt="1"/>
          </p:nvPr>
        </p:nvSpPr>
        <p:spPr>
          <a:xfrm>
            <a:off x="8999010" y="3820850"/>
            <a:ext cx="2617257" cy="2233612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638792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89025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75734" y="1484312"/>
            <a:ext cx="11040533" cy="4573587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2824955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639314"/>
            <a:ext cx="11040533" cy="387798"/>
          </a:xfrm>
          <a:solidFill>
            <a:srgbClr val="FFFFFF">
              <a:alpha val="50196"/>
            </a:srgbClr>
          </a:solidFill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 via icon. Then right-click and select “Send to Back” to view/edit text box</a:t>
            </a:r>
          </a:p>
        </p:txBody>
      </p:sp>
    </p:spTree>
    <p:extLst>
      <p:ext uri="{BB962C8B-B14F-4D97-AF65-F5344CB8AC3E}">
        <p14:creationId xmlns:p14="http://schemas.microsoft.com/office/powerpoint/2010/main" val="51488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1" y="0"/>
            <a:ext cx="12193200" cy="6858000"/>
          </a:xfrm>
          <a:prstGeom prst="rect">
            <a:avLst/>
          </a:prstGeom>
        </p:spPr>
      </p:pic>
      <p:pic>
        <p:nvPicPr>
          <p:cNvPr id="2050" name="bmkSecondLogo01" descr="U:\Elkjop AS\Jobs\4423_Price proposal_ Brand Management Solutions for MS Office Templates\Received\Work\LOGO m ramme\Elkjop blue_Logo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0" y="280717"/>
            <a:ext cx="4035425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734" y="2861734"/>
            <a:ext cx="8726311" cy="648229"/>
          </a:xfrm>
        </p:spPr>
        <p:txBody>
          <a:bodyPr anchor="b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734" y="3575426"/>
            <a:ext cx="8726311" cy="41962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194" y="6572145"/>
            <a:ext cx="3825849" cy="165154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733" y="6131303"/>
            <a:ext cx="4114800" cy="17144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bmkFldDate"/>
          <p:cNvSpPr txBox="1"/>
          <p:nvPr userDrawn="1"/>
        </p:nvSpPr>
        <p:spPr>
          <a:xfrm>
            <a:off x="575734" y="5886000"/>
            <a:ext cx="8784000" cy="1828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endParaRPr lang="en-GB" sz="1100" cap="none" baseline="0" noProof="1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bmkFldAuthorAndTitle"/>
          <p:cNvSpPr/>
          <p:nvPr userDrawn="1"/>
        </p:nvSpPr>
        <p:spPr>
          <a:xfrm>
            <a:off x="575734" y="5658173"/>
            <a:ext cx="87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8BE20"/>
              </a:buClr>
              <a:buFont typeface="Arial" panose="020B0604020202020204" pitchFamily="34" charset="0"/>
              <a:buNone/>
            </a:pPr>
            <a:endParaRPr lang="en-GB" sz="1100" kern="1200" baseline="0" noProof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bmkFldVenueOrEvent"/>
          <p:cNvSpPr/>
          <p:nvPr userDrawn="1"/>
        </p:nvSpPr>
        <p:spPr>
          <a:xfrm>
            <a:off x="576263" y="5431829"/>
            <a:ext cx="8784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8BE20"/>
              </a:buClr>
              <a:buFont typeface="Arial" panose="020B0604020202020204" pitchFamily="34" charset="0"/>
              <a:buNone/>
            </a:pPr>
            <a:endParaRPr lang="en-GB" sz="1100" kern="1200" baseline="0" noProof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76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89025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224557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235624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29517" y="4462318"/>
            <a:ext cx="2107799" cy="1864591"/>
          </a:xfrm>
          <a:prstGeom prst="rect">
            <a:avLst/>
          </a:prstGeom>
        </p:spPr>
      </p:pic>
      <p:pic>
        <p:nvPicPr>
          <p:cNvPr id="8" name="Bild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520699" y="421408"/>
            <a:ext cx="2107799" cy="186459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5734" y="1089026"/>
            <a:ext cx="10453121" cy="496887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rgbClr val="78BE2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561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0" t="41081" r="34181" b="41081"/>
          <a:stretch/>
        </p:blipFill>
        <p:spPr>
          <a:xfrm>
            <a:off x="-1" y="1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3050228"/>
            <a:ext cx="11040533" cy="756180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1576" y="6131830"/>
            <a:ext cx="354691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1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1" y="0"/>
            <a:ext cx="12193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3050228"/>
            <a:ext cx="11040533" cy="75618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GB" dirty="0"/>
              <a:t>[Chapter Title]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7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0" b="26710"/>
          <a:stretch/>
        </p:blipFill>
        <p:spPr>
          <a:xfrm>
            <a:off x="4904749" y="0"/>
            <a:ext cx="7057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4" y="3050228"/>
            <a:ext cx="5615517" cy="756180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302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0" t="41081" r="34181" b="41081"/>
          <a:stretch/>
        </p:blipFill>
        <p:spPr>
          <a:xfrm>
            <a:off x="-1" y="1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5734" y="5786437"/>
            <a:ext cx="11040533" cy="756180"/>
          </a:xfrm>
        </p:spPr>
        <p:txBody>
          <a:bodyPr anchor="ctr" anchorCtr="0">
            <a:normAutofit/>
          </a:bodyPr>
          <a:lstStyle>
            <a:lvl1pPr algn="r"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[Thank you!]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33" y="6555321"/>
            <a:ext cx="864000" cy="171449"/>
          </a:xfrm>
        </p:spPr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58723" y="6555320"/>
            <a:ext cx="4194277" cy="171449"/>
          </a:xfrm>
        </p:spPr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41B4D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1175" y="2227945"/>
            <a:ext cx="1255435" cy="24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-1200" y="0"/>
            <a:ext cx="12193200" cy="685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[Objectives]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360000" indent="-180000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8860" y="6318251"/>
            <a:ext cx="4194277" cy="171449"/>
          </a:xfrm>
        </p:spPr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734" y="6561139"/>
            <a:ext cx="252000" cy="171449"/>
          </a:xfrm>
        </p:spPr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16" name="Picture 15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-1200" y="-3737"/>
            <a:ext cx="12193200" cy="685800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75734" y="1901970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5734" y="2319627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75734" y="2737284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75734" y="3154941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da-DK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575734" y="3572598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575734" y="3990255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da-DK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575734" y="4407911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8" hasCustomPrompt="1"/>
          </p:nvPr>
        </p:nvSpPr>
        <p:spPr>
          <a:xfrm>
            <a:off x="575734" y="1484313"/>
            <a:ext cx="11040533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575734" y="270000"/>
            <a:ext cx="11040533" cy="756000"/>
          </a:xfrm>
        </p:spPr>
        <p:txBody>
          <a:bodyPr anchor="b" anchorCtr="0"/>
          <a:lstStyle>
            <a:lvl1pPr marL="0" indent="0">
              <a:buNone/>
              <a:defRPr lang="en-US" sz="2800" kern="1200" dirty="0" smtClean="0">
                <a:solidFill>
                  <a:srgbClr val="78BE2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Agenda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1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8" name="Picture 2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1" y="0"/>
            <a:ext cx="121932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69" y="1901754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561369" y="2319195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561369" y="2736636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3561369" y="3571518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da-DK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560168" y="3154077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3560168" y="3988959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da-DK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60168" y="4406400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75734" y="1901754"/>
            <a:ext cx="2831073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575734" y="2319195"/>
            <a:ext cx="2831073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75733" y="2736636"/>
            <a:ext cx="2831075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575734" y="3571518"/>
            <a:ext cx="2831073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74533" y="3154077"/>
            <a:ext cx="2831073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574532" y="3988959"/>
            <a:ext cx="2831075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574535" y="4406400"/>
            <a:ext cx="2831073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1484313"/>
            <a:ext cx="2831075" cy="324000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[00:00-00:00]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8" hasCustomPrompt="1"/>
          </p:nvPr>
        </p:nvSpPr>
        <p:spPr>
          <a:xfrm>
            <a:off x="3561369" y="1484313"/>
            <a:ext cx="8054897" cy="3240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rgbClr val="A6A6A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[Chapter]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575734" y="269999"/>
            <a:ext cx="11040533" cy="756000"/>
          </a:xfrm>
        </p:spPr>
        <p:txBody>
          <a:bodyPr anchor="b" anchorCtr="0"/>
          <a:lstStyle>
            <a:lvl1pPr marL="0" indent="0">
              <a:buNone/>
              <a:defRPr lang="en-US" sz="2800" kern="1200" dirty="0" smtClean="0">
                <a:solidFill>
                  <a:srgbClr val="78BE2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Agenda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8" name="Picture 7"/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0" t="40715" r="34587" b="41792"/>
          <a:stretch/>
        </p:blipFill>
        <p:spPr>
          <a:xfrm>
            <a:off x="-1200" y="0"/>
            <a:ext cx="12193200" cy="6858000"/>
          </a:xfrm>
          <a:prstGeom prst="rect">
            <a:avLst/>
          </a:prstGeom>
          <a:solidFill>
            <a:srgbClr val="FFFFFF">
              <a:alpha val="30196"/>
            </a:srgb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Font typeface="+mj-lt"/>
              <a:buAutoNum type="arabicParenR"/>
              <a:defRPr sz="2000"/>
            </a:lvl1pPr>
            <a:lvl2pPr marL="630000" indent="-179388">
              <a:buFont typeface="Arial" panose="020B0604020202020204" pitchFamily="34" charset="0"/>
              <a:buChar char="•"/>
              <a:defRPr sz="2000"/>
            </a:lvl2pPr>
            <a:lvl3pPr marL="810000">
              <a:defRPr sz="2000"/>
            </a:lvl3pPr>
            <a:lvl4pPr marL="990000">
              <a:defRPr sz="2000"/>
            </a:lvl4pPr>
            <a:lvl5pPr marL="1170000"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8860" y="6318251"/>
            <a:ext cx="4194277" cy="171449"/>
          </a:xfrm>
        </p:spPr>
        <p:txBody>
          <a:bodyPr/>
          <a:lstStyle/>
          <a:p>
            <a:r>
              <a:rPr lang="en-GB" noProof="0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5734" y="6561139"/>
            <a:ext cx="252000" cy="1714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BB4A9E-E271-4B11-918C-ED54B36F0C1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7406" y="6318251"/>
            <a:ext cx="4194277" cy="171449"/>
          </a:xfrm>
        </p:spPr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46249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484314"/>
            <a:ext cx="5425017" cy="457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91252" y="1484314"/>
            <a:ext cx="5425017" cy="457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21219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5734" y="1060450"/>
            <a:ext cx="11040533" cy="31644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A6A6A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91252" y="1484314"/>
            <a:ext cx="5425017" cy="457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575734" y="1484314"/>
            <a:ext cx="5425017" cy="4573587"/>
          </a:xfrm>
        </p:spPr>
        <p:txBody>
          <a:bodyPr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5158" y="6561139"/>
            <a:ext cx="9972000" cy="172800"/>
          </a:xfrm>
        </p:spPr>
        <p:txBody>
          <a:bodyPr/>
          <a:lstStyle>
            <a:lvl1pPr marL="0" indent="0">
              <a:buNone/>
              <a:defRPr lang="en-US" sz="9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[Source]</a:t>
            </a:r>
          </a:p>
        </p:txBody>
      </p:sp>
    </p:spTree>
    <p:extLst>
      <p:ext uri="{BB962C8B-B14F-4D97-AF65-F5344CB8AC3E}">
        <p14:creationId xmlns:p14="http://schemas.microsoft.com/office/powerpoint/2010/main" val="106966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734" y="270932"/>
            <a:ext cx="11040533" cy="7561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734" y="1484314"/>
            <a:ext cx="11040533" cy="45735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999" y="6113464"/>
            <a:ext cx="864000" cy="1714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8861" y="6318250"/>
            <a:ext cx="4194277" cy="1714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This is the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734" y="6561139"/>
            <a:ext cx="252000" cy="1714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8ABB4A9E-E271-4B11-918C-ED54B36F0C1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29"/>
          <a:stretch/>
        </p:blipFill>
        <p:spPr>
          <a:xfrm>
            <a:off x="11315700" y="6131830"/>
            <a:ext cx="300567" cy="5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0" r:id="rId3"/>
    <p:sldLayoutId id="2147483675" r:id="rId4"/>
    <p:sldLayoutId id="2147483674" r:id="rId5"/>
    <p:sldLayoutId id="2147483685" r:id="rId6"/>
    <p:sldLayoutId id="2147483650" r:id="rId7"/>
    <p:sldLayoutId id="2147483663" r:id="rId8"/>
    <p:sldLayoutId id="2147483666" r:id="rId9"/>
    <p:sldLayoutId id="2147483668" r:id="rId10"/>
    <p:sldLayoutId id="2147483665" r:id="rId11"/>
    <p:sldLayoutId id="2147483667" r:id="rId12"/>
    <p:sldLayoutId id="2147483678" r:id="rId13"/>
    <p:sldLayoutId id="2147483676" r:id="rId14"/>
    <p:sldLayoutId id="2147483682" r:id="rId15"/>
    <p:sldLayoutId id="2147483684" r:id="rId16"/>
    <p:sldLayoutId id="2147483683" r:id="rId17"/>
    <p:sldLayoutId id="2147483679" r:id="rId18"/>
    <p:sldLayoutId id="2147483677" r:id="rId19"/>
    <p:sldLayoutId id="2147483654" r:id="rId20"/>
    <p:sldLayoutId id="2147483655" r:id="rId21"/>
    <p:sldLayoutId id="2147483659" r:id="rId22"/>
    <p:sldLayoutId id="2147483658" r:id="rId23"/>
    <p:sldLayoutId id="2147483660" r:id="rId24"/>
    <p:sldLayoutId id="2147483661" r:id="rId25"/>
    <p:sldLayoutId id="2147483664" r:id="rId2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8BE20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600"/>
        </a:spcBef>
        <a:buClr>
          <a:srgbClr val="78BE20"/>
        </a:buClr>
        <a:buFont typeface="Arial" panose="020B0604020202020204" pitchFamily="34" charset="0"/>
        <a:buChar char="•"/>
        <a:defRPr sz="1600" kern="1200">
          <a:solidFill>
            <a:srgbClr val="141B4D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00000"/>
        </a:lnSpc>
        <a:spcBef>
          <a:spcPts val="600"/>
        </a:spcBef>
        <a:buClr>
          <a:srgbClr val="78BE20"/>
        </a:buClr>
        <a:buFont typeface="Arial" panose="020B0604020202020204" pitchFamily="34" charset="0"/>
        <a:buChar char="­"/>
        <a:defRPr sz="1600" kern="1200">
          <a:solidFill>
            <a:srgbClr val="141B4D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00000"/>
        </a:lnSpc>
        <a:spcBef>
          <a:spcPts val="600"/>
        </a:spcBef>
        <a:buClr>
          <a:srgbClr val="78BE20"/>
        </a:buClr>
        <a:buFont typeface="Arial" panose="020B0604020202020204" pitchFamily="34" charset="0"/>
        <a:buChar char="­"/>
        <a:defRPr sz="1600" kern="1200">
          <a:solidFill>
            <a:srgbClr val="141B4D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00000"/>
        </a:lnSpc>
        <a:spcBef>
          <a:spcPts val="600"/>
        </a:spcBef>
        <a:buClr>
          <a:srgbClr val="78BE20"/>
        </a:buClr>
        <a:buFont typeface="Arial" panose="020B0604020202020204" pitchFamily="34" charset="0"/>
        <a:buChar char="­"/>
        <a:defRPr sz="1600" kern="1200">
          <a:solidFill>
            <a:srgbClr val="141B4D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00000"/>
        </a:lnSpc>
        <a:spcBef>
          <a:spcPts val="600"/>
        </a:spcBef>
        <a:buClr>
          <a:srgbClr val="78BE20"/>
        </a:buClr>
        <a:buFont typeface="Arial" panose="020B0604020202020204" pitchFamily="34" charset="0"/>
        <a:buChar char="­"/>
        <a:defRPr sz="1600" kern="1200">
          <a:solidFill>
            <a:srgbClr val="141B4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63" userDrawn="1">
          <p15:clr>
            <a:srgbClr val="F26B43"/>
          </p15:clr>
        </p15:guide>
        <p15:guide id="3" pos="7317" userDrawn="1">
          <p15:clr>
            <a:srgbClr val="F26B43"/>
          </p15:clr>
        </p15:guide>
        <p15:guide id="5" orient="horz" pos="935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8" pos="3780" userDrawn="1">
          <p15:clr>
            <a:srgbClr val="F26B43"/>
          </p15:clr>
        </p15:guide>
        <p15:guide id="9" pos="39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32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2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4</a:t>
            </a:r>
          </a:p>
        </p:txBody>
      </p:sp>
    </p:spTree>
    <p:extLst>
      <p:ext uri="{BB962C8B-B14F-4D97-AF65-F5344CB8AC3E}">
        <p14:creationId xmlns:p14="http://schemas.microsoft.com/office/powerpoint/2010/main" val="370213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Side 5</a:t>
            </a:r>
          </a:p>
        </p:txBody>
      </p:sp>
    </p:spTree>
    <p:extLst>
      <p:ext uri="{BB962C8B-B14F-4D97-AF65-F5344CB8AC3E}">
        <p14:creationId xmlns:p14="http://schemas.microsoft.com/office/powerpoint/2010/main" val="188683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3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A9E-E271-4B11-918C-ED54B36F0C1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305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Elkjøp">
  <a:themeElements>
    <a:clrScheme name="Elkjø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41B4D"/>
      </a:accent1>
      <a:accent2>
        <a:srgbClr val="78BE20"/>
      </a:accent2>
      <a:accent3>
        <a:srgbClr val="29379E"/>
      </a:accent3>
      <a:accent4>
        <a:srgbClr val="AFE66B"/>
      </a:accent4>
      <a:accent5>
        <a:srgbClr val="ADB4E9"/>
      </a:accent5>
      <a:accent6>
        <a:srgbClr val="CAEE9C"/>
      </a:accent6>
      <a:hlink>
        <a:srgbClr val="29379E"/>
      </a:hlink>
      <a:folHlink>
        <a:srgbClr val="A5A5A5"/>
      </a:folHlink>
    </a:clrScheme>
    <a:fontScheme name="Elkjø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180000" indent="-180000">
          <a:buClr>
            <a:srgbClr val="78BE20"/>
          </a:buClr>
          <a:buFont typeface="Arial" panose="020B0604020202020204" pitchFamily="34" charset="0"/>
          <a:buChar char="•"/>
          <a:defRPr sz="1200" dirty="0">
            <a:solidFill>
              <a:srgbClr val="141B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A36755AD-DA43-4C73-A3E6-0A5E4CF362F6}" vid="{9A8F1295-9D8E-42FD-8CA6-EE82B7D3E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</TotalTime>
  <Words>23</Words>
  <Application>Microsoft Office PowerPoint</Application>
  <PresentationFormat>Widescreen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Elkjøp</vt:lpstr>
      <vt:lpstr>PowerPoint Presentation</vt:lpstr>
      <vt:lpstr>Side 2</vt:lpstr>
      <vt:lpstr>Side 3</vt:lpstr>
      <vt:lpstr>Side 4</vt:lpstr>
      <vt:lpstr>PowerPoint Presentation</vt:lpstr>
      <vt:lpstr>Side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Øyvind Thunes</dc:creator>
  <cp:lastModifiedBy>Øyvind Thunes</cp:lastModifiedBy>
  <cp:revision>2</cp:revision>
  <dcterms:created xsi:type="dcterms:W3CDTF">2017-02-03T15:10:05Z</dcterms:created>
  <dcterms:modified xsi:type="dcterms:W3CDTF">2017-02-03T15:28:24Z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...">
    <vt:lpwstr>www.skabelondesign.com</vt:lpwstr>
  </property>
  <property fmtid="{D5CDD505-2E9C-101B-9397-08002B2CF9AE}" pid="3" name="CurrentLanguage">
    <vt:lpwstr/>
  </property>
  <property fmtid="{D5CDD505-2E9C-101B-9397-08002B2CF9AE}" pid="4" name="CurrentSublogo">
    <vt:lpwstr/>
  </property>
  <property fmtid="{D5CDD505-2E9C-101B-9397-08002B2CF9AE}" pid="5" name="CurrentOffice">
    <vt:lpwstr>Elgiganten</vt:lpwstr>
  </property>
  <property fmtid="{D5CDD505-2E9C-101B-9397-08002B2CF9AE}" pid="6" name="CurrentLogoPath">
    <vt:lpwstr/>
  </property>
  <property fmtid="{D5CDD505-2E9C-101B-9397-08002B2CF9AE}" pid="7" name="CurrentClientLogoPath">
    <vt:lpwstr/>
  </property>
  <property fmtid="{D5CDD505-2E9C-101B-9397-08002B2CF9AE}" pid="8" name="CurrentDate">
    <vt:lpwstr/>
  </property>
  <property fmtid="{D5CDD505-2E9C-101B-9397-08002B2CF9AE}" pid="9" name="CurrentPresentationTitle">
    <vt:lpwstr/>
  </property>
  <property fmtid="{D5CDD505-2E9C-101B-9397-08002B2CF9AE}" pid="10" name="CurrentAuthor">
    <vt:lpwstr/>
  </property>
  <property fmtid="{D5CDD505-2E9C-101B-9397-08002B2CF9AE}" pid="11" name="CurrentDepartment">
    <vt:lpwstr/>
  </property>
  <property fmtid="{D5CDD505-2E9C-101B-9397-08002B2CF9AE}" pid="12" name="CurrentBusinessLine">
    <vt:lpwstr/>
  </property>
  <property fmtid="{D5CDD505-2E9C-101B-9397-08002B2CF9AE}" pid="13" name="CurrentCountry">
    <vt:lpwstr/>
  </property>
  <property fmtid="{D5CDD505-2E9C-101B-9397-08002B2CF9AE}" pid="14" name="CurrentPaperType">
    <vt:lpwstr/>
  </property>
  <property fmtid="{D5CDD505-2E9C-101B-9397-08002B2CF9AE}" pid="15" name="CurrentInformationClass">
    <vt:lpwstr/>
  </property>
  <property fmtid="{D5CDD505-2E9C-101B-9397-08002B2CF9AE}" pid="16" name="CurrentRestrictedAccess">
    <vt:lpwstr/>
  </property>
</Properties>
</file>