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B5BDAAF-0824-4913-A631-F3810AB56AE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070F620-4742-4EAC-AE9F-77674DEE62F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740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DAAF-0824-4913-A631-F3810AB56AE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F620-4742-4EAC-AE9F-77674DEE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4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DAAF-0824-4913-A631-F3810AB56AE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F620-4742-4EAC-AE9F-77674DEE62F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010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DAAF-0824-4913-A631-F3810AB56AE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F620-4742-4EAC-AE9F-77674DEE62F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989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DAAF-0824-4913-A631-F3810AB56AE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F620-4742-4EAC-AE9F-77674DEE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69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DAAF-0824-4913-A631-F3810AB56AE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F620-4742-4EAC-AE9F-77674DEE62F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966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DAAF-0824-4913-A631-F3810AB56AE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F620-4742-4EAC-AE9F-77674DEE62F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996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DAAF-0824-4913-A631-F3810AB56AE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F620-4742-4EAC-AE9F-77674DEE62F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204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DAAF-0824-4913-A631-F3810AB56AE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F620-4742-4EAC-AE9F-77674DEE62F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30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DAAF-0824-4913-A631-F3810AB56AE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F620-4742-4EAC-AE9F-77674DEE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DAAF-0824-4913-A631-F3810AB56AE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F620-4742-4EAC-AE9F-77674DEE62F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8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DAAF-0824-4913-A631-F3810AB56AE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F620-4742-4EAC-AE9F-77674DEE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3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DAAF-0824-4913-A631-F3810AB56AE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F620-4742-4EAC-AE9F-77674DEE62F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23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DAAF-0824-4913-A631-F3810AB56AE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F620-4742-4EAC-AE9F-77674DEE62F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20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DAAF-0824-4913-A631-F3810AB56AE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F620-4742-4EAC-AE9F-77674DEE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9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DAAF-0824-4913-A631-F3810AB56AE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F620-4742-4EAC-AE9F-77674DEE62F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73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DAAF-0824-4913-A631-F3810AB56AE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F620-4742-4EAC-AE9F-77674DEE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0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5BDAAF-0824-4913-A631-F3810AB56AE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70F620-4742-4EAC-AE9F-77674DEE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3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CBE89-DF8D-4C41-B753-2207A2F8D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Kelompok</a:t>
            </a:r>
            <a:r>
              <a:rPr lang="en-GB" dirty="0"/>
              <a:t> 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F9587-468B-4620-BA13-531A702692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GB" dirty="0" err="1"/>
              <a:t>Anggota</a:t>
            </a:r>
            <a:r>
              <a:rPr lang="en-GB" dirty="0"/>
              <a:t> : </a:t>
            </a:r>
          </a:p>
          <a:p>
            <a:pPr marL="457200" indent="-457200" algn="l">
              <a:buAutoNum type="arabicPeriod"/>
            </a:pPr>
            <a:r>
              <a:rPr lang="en-GB" dirty="0"/>
              <a:t>Elko Aditya [ </a:t>
            </a:r>
            <a:r>
              <a:rPr lang="en-GB" dirty="0" err="1"/>
              <a:t>A11.2018.10858</a:t>
            </a:r>
            <a:r>
              <a:rPr lang="en-GB" dirty="0"/>
              <a:t> ] [</a:t>
            </a:r>
            <a:r>
              <a:rPr lang="en-US" sz="18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Leader &amp; Backend ]</a:t>
            </a:r>
            <a:endParaRPr lang="en-GB" dirty="0"/>
          </a:p>
          <a:p>
            <a:pPr marL="457200" indent="-457200" algn="l">
              <a:buAutoNum type="arabicPeriod"/>
            </a:pPr>
            <a:r>
              <a:rPr lang="en-GB" dirty="0"/>
              <a:t>Novita [ </a:t>
            </a:r>
            <a:r>
              <a:rPr lang="en-GB" dirty="0" err="1"/>
              <a:t>A11.2018.10851</a:t>
            </a:r>
            <a:r>
              <a:rPr lang="en-GB" dirty="0"/>
              <a:t> ] [ UI &amp; </a:t>
            </a:r>
            <a:r>
              <a:rPr lang="en-GB" dirty="0" err="1"/>
              <a:t>UX</a:t>
            </a:r>
            <a:r>
              <a:rPr lang="en-GB" dirty="0"/>
              <a:t> ]</a:t>
            </a:r>
          </a:p>
          <a:p>
            <a:pPr marL="457200" indent="-457200" algn="l">
              <a:buAutoNum type="arabicPeriod"/>
            </a:pPr>
            <a:r>
              <a:rPr lang="en-US" dirty="0"/>
              <a:t>Rudy Setiawan (</a:t>
            </a:r>
            <a:r>
              <a:rPr lang="en-US" dirty="0" err="1"/>
              <a:t>A11.2018.11079</a:t>
            </a:r>
            <a:r>
              <a:rPr lang="en-US" dirty="0"/>
              <a:t>) [</a:t>
            </a:r>
            <a:r>
              <a:rPr lang="en-US" sz="18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 Server ]</a:t>
            </a:r>
            <a:endParaRPr lang="en-US" dirty="0"/>
          </a:p>
          <a:p>
            <a:pPr marL="457200" indent="-457200" algn="l">
              <a:buAutoNum type="arabicPeriod"/>
            </a:pPr>
            <a:r>
              <a:rPr lang="en-US" dirty="0" err="1"/>
              <a:t>dhodhy</a:t>
            </a:r>
            <a:r>
              <a:rPr lang="en-US" dirty="0"/>
              <a:t> </a:t>
            </a:r>
            <a:r>
              <a:rPr lang="en-US" dirty="0" err="1"/>
              <a:t>darsono</a:t>
            </a:r>
            <a:r>
              <a:rPr lang="en-US" dirty="0"/>
              <a:t> (</a:t>
            </a:r>
            <a:r>
              <a:rPr lang="en-US" dirty="0" err="1"/>
              <a:t>A11.2018.11116</a:t>
            </a:r>
            <a:r>
              <a:rPr lang="en-US" dirty="0"/>
              <a:t>) [</a:t>
            </a:r>
            <a:r>
              <a:rPr lang="en-US" sz="18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 </a:t>
            </a:r>
            <a:r>
              <a:rPr lang="en-US" sz="1800" dirty="0" err="1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Struckture</a:t>
            </a:r>
            <a:r>
              <a:rPr lang="en-US" sz="180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3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8259-22C7-444F-BEBD-4BE6EFF2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Cover Page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D55D40-6275-4392-B3E9-EEC2EDD5D79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6098638"/>
              </p:ext>
            </p:extLst>
          </p:nvPr>
        </p:nvGraphicFramePr>
        <p:xfrm>
          <a:off x="5024438" y="2557463"/>
          <a:ext cx="2141537" cy="331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566007" imgH="11720635" progId="Word.Document.12">
                  <p:embed/>
                </p:oleObj>
              </mc:Choice>
              <mc:Fallback>
                <p:oleObj name="Document" r:id="rId2" imgW="7566007" imgH="117206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24438" y="2557463"/>
                        <a:ext cx="2141537" cy="331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070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BEE9-7581-485B-9415-24E5D25B1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Deskripsi</a:t>
            </a:r>
            <a:r>
              <a:rPr lang="en-GB" dirty="0"/>
              <a:t>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81770-2814-47C9-B1CD-51879AC29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Komunitas</a:t>
            </a:r>
            <a:r>
              <a:rPr lang="en-US" dirty="0"/>
              <a:t> board game di Semarang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merekam</a:t>
            </a:r>
            <a:r>
              <a:rPr lang="en-US" dirty="0"/>
              <a:t> info </a:t>
            </a:r>
            <a:r>
              <a:rPr lang="en-US" dirty="0" err="1"/>
              <a:t>penting</a:t>
            </a:r>
            <a:r>
              <a:rPr lang="en-US" dirty="0"/>
              <a:t>,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katalog</a:t>
            </a:r>
            <a:r>
              <a:rPr lang="en-US" dirty="0"/>
              <a:t>, dan </a:t>
            </a:r>
            <a:r>
              <a:rPr lang="en-US" dirty="0" err="1"/>
              <a:t>memanajemen</a:t>
            </a:r>
            <a:r>
              <a:rPr lang="en-US" dirty="0"/>
              <a:t> </a:t>
            </a:r>
            <a:r>
              <a:rPr lang="en-US" dirty="0" err="1"/>
              <a:t>sesi</a:t>
            </a:r>
            <a:r>
              <a:rPr lang="en-US" dirty="0"/>
              <a:t> main </a:t>
            </a:r>
            <a:r>
              <a:rPr lang="en-US" dirty="0" err="1"/>
              <a:t>bareng</a:t>
            </a:r>
            <a:r>
              <a:rPr lang="en-US" dirty="0"/>
              <a:t> (play day).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katalog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game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kategorinya</a:t>
            </a:r>
            <a:r>
              <a:rPr lang="en-US" dirty="0"/>
              <a:t> (easy, medium, heavy), </a:t>
            </a:r>
            <a:r>
              <a:rPr lang="en-US" dirty="0" err="1"/>
              <a:t>tema</a:t>
            </a:r>
            <a:r>
              <a:rPr lang="en-US" dirty="0"/>
              <a:t>, dan juga leaderboard, </a:t>
            </a:r>
            <a:r>
              <a:rPr lang="en-US" dirty="0" err="1"/>
              <a:t>serta</a:t>
            </a:r>
            <a:r>
              <a:rPr lang="en-US" dirty="0"/>
              <a:t> history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bermain</a:t>
            </a:r>
            <a:r>
              <a:rPr lang="en-US" dirty="0"/>
              <a:t> yang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gamenya</a:t>
            </a:r>
            <a:r>
              <a:rPr lang="en-US" dirty="0"/>
              <a:t>. </a:t>
            </a:r>
            <a:r>
              <a:rPr lang="en-US" dirty="0" err="1"/>
              <a:t>Secara</a:t>
            </a:r>
            <a:r>
              <a:rPr lang="en-US" dirty="0"/>
              <a:t> detail, pada </a:t>
            </a:r>
            <a:r>
              <a:rPr lang="en-US" dirty="0" err="1"/>
              <a:t>sesi</a:t>
            </a:r>
            <a:r>
              <a:rPr lang="en-US" dirty="0"/>
              <a:t> play day, </a:t>
            </a:r>
            <a:r>
              <a:rPr lang="en-US" dirty="0" err="1"/>
              <a:t>semua</a:t>
            </a:r>
            <a:r>
              <a:rPr lang="en-US" dirty="0"/>
              <a:t> data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terekam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: </a:t>
            </a:r>
            <a:r>
              <a:rPr lang="en-US" dirty="0" err="1"/>
              <a:t>siapa</a:t>
            </a:r>
            <a:r>
              <a:rPr lang="en-US" dirty="0"/>
              <a:t> yang </a:t>
            </a:r>
            <a:r>
              <a:rPr lang="en-US" dirty="0" err="1"/>
              <a:t>bermain</a:t>
            </a:r>
            <a:r>
              <a:rPr lang="en-US" dirty="0"/>
              <a:t> pada </a:t>
            </a:r>
            <a:r>
              <a:rPr lang="en-US" dirty="0" err="1"/>
              <a:t>suatu</a:t>
            </a:r>
            <a:r>
              <a:rPr lang="en-US" dirty="0"/>
              <a:t> playday,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bermain</a:t>
            </a:r>
            <a:r>
              <a:rPr lang="en-US" dirty="0"/>
              <a:t>, </a:t>
            </a:r>
            <a:r>
              <a:rPr lang="en-US" dirty="0" err="1"/>
              <a:t>skor</a:t>
            </a:r>
            <a:r>
              <a:rPr lang="en-US" dirty="0"/>
              <a:t> masing-masing </a:t>
            </a:r>
            <a:r>
              <a:rPr lang="en-US" dirty="0" err="1"/>
              <a:t>pemain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(yang mana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juga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leaderboard). Leaderboard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dibedakan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leadboard</a:t>
            </a:r>
            <a:r>
              <a:rPr lang="en-US" dirty="0"/>
              <a:t> </a:t>
            </a:r>
            <a:r>
              <a:rPr lang="en-US" dirty="0" err="1"/>
              <a:t>tahunan</a:t>
            </a:r>
            <a:r>
              <a:rPr lang="en-US" dirty="0"/>
              <a:t> dan leaderboard </a:t>
            </a:r>
            <a:r>
              <a:rPr lang="en-US" dirty="0" err="1"/>
              <a:t>bulanan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mingguan</a:t>
            </a:r>
            <a:r>
              <a:rPr lang="en-US" dirty="0"/>
              <a:t>.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,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history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pemain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log/ detail game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mainkan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detail info yang lain. </a:t>
            </a:r>
            <a:r>
              <a:rPr lang="en-US" dirty="0" err="1"/>
              <a:t>Siapa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invitation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sesi</a:t>
            </a:r>
            <a:r>
              <a:rPr lang="en-US" dirty="0"/>
              <a:t> play day, </a:t>
            </a:r>
            <a:r>
              <a:rPr lang="en-US" dirty="0" err="1"/>
              <a:t>tetapi</a:t>
            </a:r>
            <a:r>
              <a:rPr lang="en-US" dirty="0"/>
              <a:t> yang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hanyalah</a:t>
            </a:r>
            <a:r>
              <a:rPr lang="en-US" dirty="0"/>
              <a:t> data yang </a:t>
            </a:r>
            <a:r>
              <a:rPr lang="en-US" dirty="0" err="1"/>
              <a:t>sudah</a:t>
            </a:r>
            <a:r>
              <a:rPr lang="en-US" dirty="0"/>
              <a:t> di </a:t>
            </a:r>
            <a:r>
              <a:rPr lang="en-US" dirty="0" err="1"/>
              <a:t>verifikasi</a:t>
            </a:r>
            <a:r>
              <a:rPr lang="en-US" dirty="0"/>
              <a:t>/ </a:t>
            </a:r>
            <a:r>
              <a:rPr lang="en-US" dirty="0" err="1"/>
              <a:t>diACC</a:t>
            </a:r>
            <a:r>
              <a:rPr lang="en-US" dirty="0"/>
              <a:t> oleh admin(game master). Ketika </a:t>
            </a:r>
            <a:r>
              <a:rPr lang="en-US" dirty="0" err="1"/>
              <a:t>sesi</a:t>
            </a:r>
            <a:r>
              <a:rPr lang="en-US" dirty="0"/>
              <a:t> playday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melewati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,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sesi</a:t>
            </a:r>
            <a:r>
              <a:rPr lang="en-US" dirty="0"/>
              <a:t> play day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. Admin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playday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history,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justru</a:t>
            </a:r>
            <a:r>
              <a:rPr lang="en-US" dirty="0"/>
              <a:t> </a:t>
            </a:r>
            <a:r>
              <a:rPr lang="en-US" dirty="0" err="1"/>
              <a:t>menghapusnya</a:t>
            </a:r>
            <a:r>
              <a:rPr lang="en-US" dirty="0"/>
              <a:t>.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sesi</a:t>
            </a:r>
            <a:r>
              <a:rPr lang="en-US" dirty="0"/>
              <a:t> playday yang </a:t>
            </a:r>
            <a:r>
              <a:rPr lang="en-US" dirty="0" err="1"/>
              <a:t>akan</a:t>
            </a:r>
            <a:r>
              <a:rPr lang="en-US" dirty="0"/>
              <a:t> (upcoming) dan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(history)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diexport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file csv.</a:t>
            </a:r>
          </a:p>
        </p:txBody>
      </p:sp>
    </p:spTree>
    <p:extLst>
      <p:ext uri="{BB962C8B-B14F-4D97-AF65-F5344CB8AC3E}">
        <p14:creationId xmlns:p14="http://schemas.microsoft.com/office/powerpoint/2010/main" val="324011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1B4D-4ED3-4F26-A880-BCEA778CA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Scope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DCFD19-7C08-4AE1-8A1F-4E8D9A6AA80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846843"/>
              </p:ext>
            </p:extLst>
          </p:nvPr>
        </p:nvGraphicFramePr>
        <p:xfrm>
          <a:off x="4846638" y="2557463"/>
          <a:ext cx="2497137" cy="331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105129" imgH="8111323" progId="Word.Document.12">
                  <p:embed/>
                </p:oleObj>
              </mc:Choice>
              <mc:Fallback>
                <p:oleObj name="Document" r:id="rId2" imgW="6105129" imgH="81113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46638" y="2557463"/>
                        <a:ext cx="2497137" cy="331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8139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CF58-EECE-49AC-BF8F-DBE65C57D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Giant Chart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F38563-4F16-454A-996A-3981E6C59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612" y="2655022"/>
            <a:ext cx="4230610" cy="3220316"/>
          </a:xfrm>
        </p:spPr>
      </p:pic>
    </p:spTree>
    <p:extLst>
      <p:ext uri="{BB962C8B-B14F-4D97-AF65-F5344CB8AC3E}">
        <p14:creationId xmlns:p14="http://schemas.microsoft.com/office/powerpoint/2010/main" val="1079994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8808-E3A1-48CF-9F1E-5E248DD3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E4A8D2-A5C4-42E9-8F5D-768EA16BA3D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2458668"/>
              </p:ext>
            </p:extLst>
          </p:nvPr>
        </p:nvGraphicFramePr>
        <p:xfrm>
          <a:off x="4954588" y="2557463"/>
          <a:ext cx="2282825" cy="331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37207" imgH="8340977" progId="Word.Document.12">
                  <p:embed/>
                </p:oleObj>
              </mc:Choice>
              <mc:Fallback>
                <p:oleObj name="Document" r:id="rId2" imgW="5737207" imgH="83409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54588" y="2557463"/>
                        <a:ext cx="2282825" cy="331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4755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06E3-D2F9-4B7D-A714-E38CAE767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Wirframe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020892-2E68-4A8F-9429-ACABBD65DC5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948805"/>
              </p:ext>
            </p:extLst>
          </p:nvPr>
        </p:nvGraphicFramePr>
        <p:xfrm>
          <a:off x="4074916" y="3033584"/>
          <a:ext cx="3719838" cy="244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528840" imgH="347400" progId="Package">
                  <p:embed/>
                </p:oleObj>
              </mc:Choice>
              <mc:Fallback>
                <p:oleObj name="Packager Shell Object" showAsIcon="1" r:id="rId2" imgW="528840" imgH="34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74916" y="3033584"/>
                        <a:ext cx="3719838" cy="2446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691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740ACF-CD62-454E-8285-0FC6E4658676}"/>
              </a:ext>
            </a:extLst>
          </p:cNvPr>
          <p:cNvSpPr/>
          <p:nvPr/>
        </p:nvSpPr>
        <p:spPr>
          <a:xfrm>
            <a:off x="2168102" y="2967335"/>
            <a:ext cx="785580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Terima</a:t>
            </a:r>
            <a:r>
              <a:rPr lang="en-US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Kasih </a:t>
            </a:r>
            <a:r>
              <a:rPr lang="en-US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Wingdings" panose="05000000000000000000" pitchFamily="2" charset="2"/>
              </a:rPr>
              <a:t></a:t>
            </a:r>
            <a:endParaRPr lang="en-US" sz="8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5284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9</TotalTime>
  <Words>287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Garamond</vt:lpstr>
      <vt:lpstr>Organic</vt:lpstr>
      <vt:lpstr>Document</vt:lpstr>
      <vt:lpstr>Packager Shell Object</vt:lpstr>
      <vt:lpstr>Kelompok 3</vt:lpstr>
      <vt:lpstr>Cover Page</vt:lpstr>
      <vt:lpstr>Deskripsi Project</vt:lpstr>
      <vt:lpstr>Project Scope</vt:lpstr>
      <vt:lpstr>Giant Chart</vt:lpstr>
      <vt:lpstr>Project Management</vt:lpstr>
      <vt:lpstr>Wirframe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3</dc:title>
  <dc:creator>elkoadityadarmaputra8@gmail.com</dc:creator>
  <cp:lastModifiedBy>elkoadityadarmaputra8@gmail.com</cp:lastModifiedBy>
  <cp:revision>3</cp:revision>
  <dcterms:created xsi:type="dcterms:W3CDTF">2021-04-21T10:56:45Z</dcterms:created>
  <dcterms:modified xsi:type="dcterms:W3CDTF">2021-04-21T12:27:48Z</dcterms:modified>
</cp:coreProperties>
</file>