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1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9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6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96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0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0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3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BE89-DF8D-4C41-B753-2207A2F8D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Kelompok</a:t>
            </a:r>
            <a:r>
              <a:rPr lang="en-GB" dirty="0"/>
              <a:t>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9587-468B-4620-BA13-531A7026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GB" dirty="0" err="1"/>
              <a:t>Anggota</a:t>
            </a:r>
            <a:r>
              <a:rPr lang="en-GB" dirty="0"/>
              <a:t> : </a:t>
            </a:r>
          </a:p>
          <a:p>
            <a:pPr marL="457200" indent="-457200" algn="l">
              <a:buAutoNum type="arabicPeriod"/>
            </a:pPr>
            <a:r>
              <a:rPr lang="en-GB" dirty="0"/>
              <a:t>Elko Aditya [ </a:t>
            </a:r>
            <a:r>
              <a:rPr lang="en-GB" dirty="0" err="1"/>
              <a:t>A11.2018.10858</a:t>
            </a:r>
            <a:r>
              <a:rPr lang="en-GB" dirty="0"/>
              <a:t> ]</a:t>
            </a:r>
          </a:p>
          <a:p>
            <a:pPr marL="457200" indent="-457200" algn="l">
              <a:buAutoNum type="arabicPeriod"/>
            </a:pPr>
            <a:r>
              <a:rPr lang="en-GB" dirty="0"/>
              <a:t>Novita [ </a:t>
            </a:r>
            <a:r>
              <a:rPr lang="en-GB" dirty="0" err="1"/>
              <a:t>A11.2018.10851</a:t>
            </a:r>
            <a:r>
              <a:rPr lang="en-GB" dirty="0"/>
              <a:t> ]</a:t>
            </a:r>
          </a:p>
          <a:p>
            <a:pPr marL="457200" indent="-457200" algn="l">
              <a:buAutoNum type="arabicPeriod"/>
            </a:pPr>
            <a:r>
              <a:rPr lang="en-US" dirty="0"/>
              <a:t>Rudy Setiawan (</a:t>
            </a:r>
            <a:r>
              <a:rPr lang="en-US" dirty="0" err="1"/>
              <a:t>A11.2018.11079</a:t>
            </a:r>
            <a:r>
              <a:rPr lang="en-US" dirty="0"/>
              <a:t>)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dhodhy</a:t>
            </a:r>
            <a:r>
              <a:rPr lang="en-US" dirty="0"/>
              <a:t> </a:t>
            </a:r>
            <a:r>
              <a:rPr lang="en-US" dirty="0" err="1"/>
              <a:t>darsono</a:t>
            </a:r>
            <a:r>
              <a:rPr lang="en-US" dirty="0"/>
              <a:t> (</a:t>
            </a:r>
            <a:r>
              <a:rPr lang="en-US" dirty="0" err="1"/>
              <a:t>A11.2018.11116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363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8259-22C7-444F-BEBD-4BE6EFF2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 Page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D55D40-6275-4392-B3E9-EEC2EDD5D79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098638"/>
              </p:ext>
            </p:extLst>
          </p:nvPr>
        </p:nvGraphicFramePr>
        <p:xfrm>
          <a:off x="5024438" y="2557463"/>
          <a:ext cx="2141537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6007" imgH="11720635" progId="Word.Document.12">
                  <p:embed/>
                </p:oleObj>
              </mc:Choice>
              <mc:Fallback>
                <p:oleObj name="Document" r:id="rId2" imgW="7566007" imgH="11720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4438" y="2557463"/>
                        <a:ext cx="2141537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0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1B4D-4ED3-4F26-A880-BCEA778C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CFD19-7C08-4AE1-8A1F-4E8D9A6AA80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46843"/>
              </p:ext>
            </p:extLst>
          </p:nvPr>
        </p:nvGraphicFramePr>
        <p:xfrm>
          <a:off x="4846638" y="2557463"/>
          <a:ext cx="2497137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05129" imgH="8111323" progId="Word.Document.12">
                  <p:embed/>
                </p:oleObj>
              </mc:Choice>
              <mc:Fallback>
                <p:oleObj name="Document" r:id="rId2" imgW="6105129" imgH="8111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6638" y="2557463"/>
                        <a:ext cx="2497137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13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CF58-EECE-49AC-BF8F-DBE65C57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Giant Chart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38563-4F16-454A-996A-3981E6C59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12" y="2655022"/>
            <a:ext cx="4230610" cy="3220316"/>
          </a:xfrm>
        </p:spPr>
      </p:pic>
    </p:spTree>
    <p:extLst>
      <p:ext uri="{BB962C8B-B14F-4D97-AF65-F5344CB8AC3E}">
        <p14:creationId xmlns:p14="http://schemas.microsoft.com/office/powerpoint/2010/main" val="10799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8808-E3A1-48CF-9F1E-5E248DD3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4A8D2-A5C4-42E9-8F5D-768EA16BA3D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458668"/>
              </p:ext>
            </p:extLst>
          </p:nvPr>
        </p:nvGraphicFramePr>
        <p:xfrm>
          <a:off x="4954588" y="2557463"/>
          <a:ext cx="22828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7207" imgH="8340977" progId="Word.Document.12">
                  <p:embed/>
                </p:oleObj>
              </mc:Choice>
              <mc:Fallback>
                <p:oleObj name="Document" r:id="rId2" imgW="5737207" imgH="8340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4588" y="2557463"/>
                        <a:ext cx="2282825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7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06E3-D2F9-4B7D-A714-E38CAE76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Wirframe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20892-2E68-4A8F-9429-ACABBD65DC5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48805"/>
              </p:ext>
            </p:extLst>
          </p:nvPr>
        </p:nvGraphicFramePr>
        <p:xfrm>
          <a:off x="4074916" y="3033584"/>
          <a:ext cx="3719838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28840" imgH="347400" progId="Package">
                  <p:embed/>
                </p:oleObj>
              </mc:Choice>
              <mc:Fallback>
                <p:oleObj name="Packager Shell Object" showAsIcon="1" r:id="rId2" imgW="52884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916" y="3033584"/>
                        <a:ext cx="3719838" cy="244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740ACF-CD62-454E-8285-0FC6E4658676}"/>
              </a:ext>
            </a:extLst>
          </p:cNvPr>
          <p:cNvSpPr/>
          <p:nvPr/>
        </p:nvSpPr>
        <p:spPr>
          <a:xfrm>
            <a:off x="2168102" y="2967335"/>
            <a:ext cx="785580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Terima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Kasih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28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Organic</vt:lpstr>
      <vt:lpstr>Microsoft Word Document</vt:lpstr>
      <vt:lpstr>Package</vt:lpstr>
      <vt:lpstr>Kelompok 3</vt:lpstr>
      <vt:lpstr>Cover Page</vt:lpstr>
      <vt:lpstr>Project Scope</vt:lpstr>
      <vt:lpstr>Giant Chart</vt:lpstr>
      <vt:lpstr>Project Management</vt:lpstr>
      <vt:lpstr>Wirframe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</dc:title>
  <dc:creator>elkoadityadarmaputra8@gmail.com</dc:creator>
  <cp:lastModifiedBy>elkoadityadarmaputra8@gmail.com</cp:lastModifiedBy>
  <cp:revision>2</cp:revision>
  <dcterms:created xsi:type="dcterms:W3CDTF">2021-04-21T10:56:45Z</dcterms:created>
  <dcterms:modified xsi:type="dcterms:W3CDTF">2021-04-21T11:03:44Z</dcterms:modified>
</cp:coreProperties>
</file>