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F0D38-F288-461F-92AD-95A9B7D9039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06AF67-E631-4C02-BC88-F978A8238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yokp88.files.wordp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267200"/>
            <a:ext cx="6172200" cy="675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Hukum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hooke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hlinkClick r:id="rId2" action="ppaction://hlinksldjump"/>
              </a:rPr>
              <a:t>Teori</a:t>
            </a:r>
            <a:r>
              <a:rPr lang="en-US" dirty="0" smtClean="0">
                <a:hlinkClick r:id="rId2" action="ppaction://hlinksldjump"/>
              </a:rPr>
              <a:t> </a:t>
            </a:r>
            <a:r>
              <a:rPr lang="en-US" dirty="0" err="1" smtClean="0">
                <a:hlinkClick r:id="rId2" action="ppaction://hlinksldjump"/>
              </a:rPr>
              <a:t>Dasar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>
                <a:hlinkClick r:id="rId3" action="ppaction://hlinksldjump"/>
              </a:rPr>
              <a:t>Rumus</a:t>
            </a:r>
            <a:r>
              <a:rPr lang="en-US" dirty="0" smtClean="0">
                <a:hlinkClick r:id="rId3" action="ppaction://hlinksldjump"/>
              </a:rPr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>
                <a:hlinkClick r:id="rId4" action="ppaction://hlinksldjump"/>
              </a:rPr>
              <a:t>Alat</a:t>
            </a:r>
            <a:r>
              <a:rPr lang="en-US" dirty="0" smtClean="0">
                <a:hlinkClick r:id="rId4" action="ppaction://hlinksldjump"/>
              </a:rPr>
              <a:t> </a:t>
            </a:r>
            <a:r>
              <a:rPr lang="en-US" dirty="0" err="1" smtClean="0">
                <a:hlinkClick r:id="rId4" action="ppaction://hlinksldjump"/>
              </a:rPr>
              <a:t>dan</a:t>
            </a:r>
            <a:r>
              <a:rPr lang="en-US" dirty="0" smtClean="0">
                <a:hlinkClick r:id="rId4" action="ppaction://hlinksldjump"/>
              </a:rPr>
              <a:t> </a:t>
            </a:r>
            <a:r>
              <a:rPr lang="en-US" dirty="0" err="1" smtClean="0">
                <a:hlinkClick r:id="rId4" action="ppaction://hlinksldjump"/>
              </a:rPr>
              <a:t>Bahan</a:t>
            </a:r>
            <a:r>
              <a:rPr lang="en-US" dirty="0" smtClean="0">
                <a:hlinkClick r:id="rId4" action="ppaction://hlinksldjump"/>
              </a:rPr>
              <a:t> yang </a:t>
            </a:r>
            <a:r>
              <a:rPr lang="en-US" dirty="0" err="1" smtClean="0">
                <a:hlinkClick r:id="rId4" action="ppaction://hlinksldjump"/>
              </a:rPr>
              <a:t>diperlukan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>
                <a:hlinkClick r:id="rId5" action="ppaction://hlinksldjump"/>
              </a:rPr>
              <a:t>Prosedur</a:t>
            </a:r>
            <a:r>
              <a:rPr lang="en-US" dirty="0" smtClean="0">
                <a:hlinkClick r:id="rId5" action="ppaction://hlinksldjump"/>
              </a:rPr>
              <a:t> </a:t>
            </a:r>
            <a:r>
              <a:rPr lang="en-US" dirty="0" err="1" smtClean="0">
                <a:hlinkClick r:id="rId5" action="ppaction://hlinksldjump"/>
              </a:rPr>
              <a:t>pembuatan</a:t>
            </a:r>
            <a:r>
              <a:rPr lang="en-US" dirty="0" smtClean="0">
                <a:hlinkClick r:id="rId5" action="ppaction://hlinksldjump"/>
              </a:rPr>
              <a:t> </a:t>
            </a:r>
            <a:r>
              <a:rPr lang="en-US" dirty="0" err="1" smtClean="0">
                <a:hlinkClick r:id="rId5" action="ppaction://hlinksldjump"/>
              </a:rPr>
              <a:t>Alat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>
                <a:hlinkClick r:id="rId6" action="ppaction://hlinksldjump"/>
              </a:rPr>
              <a:t>Prosedur</a:t>
            </a:r>
            <a:r>
              <a:rPr lang="en-US" dirty="0" smtClean="0">
                <a:hlinkClick r:id="rId6" action="ppaction://hlinksldjump"/>
              </a:rPr>
              <a:t> </a:t>
            </a:r>
            <a:r>
              <a:rPr lang="en-US" dirty="0" err="1" smtClean="0">
                <a:hlinkClick r:id="rId6" action="ppaction://hlinksldjump"/>
              </a:rPr>
              <a:t>Penggunaan</a:t>
            </a:r>
            <a:r>
              <a:rPr lang="en-US" dirty="0" smtClean="0">
                <a:hlinkClick r:id="rId6" action="ppaction://hlinksldjump"/>
              </a:rPr>
              <a:t> </a:t>
            </a:r>
            <a:r>
              <a:rPr lang="en-US" dirty="0" err="1" smtClean="0">
                <a:hlinkClick r:id="rId6" action="ppaction://hlinksldjump"/>
              </a:rPr>
              <a:t>Alat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>
                <a:hlinkClick r:id="rId7" action="ppaction://hlinksldjump"/>
              </a:rPr>
              <a:t>Pengamatan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>
                <a:hlinkClick r:id="rId8" action="ppaction://hlinksldjump"/>
              </a:rPr>
              <a:t>Kesimpulan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hlinkClick r:id="" action="ppaction://noaction"/>
              </a:rPr>
              <a:t>Penutup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79438"/>
          </a:xfrm>
        </p:spPr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/>
              <a:t>Teori</a:t>
            </a:r>
            <a:r>
              <a:rPr lang="en-US" sz="1800" dirty="0" smtClean="0"/>
              <a:t> </a:t>
            </a:r>
            <a:r>
              <a:rPr lang="en-US" sz="1800" dirty="0" err="1" smtClean="0"/>
              <a:t>dasar</a:t>
            </a:r>
            <a:r>
              <a:rPr lang="en-US" sz="1800" i="1" dirty="0" smtClean="0"/>
              <a:t> </a:t>
            </a:r>
            <a:r>
              <a:rPr lang="en-US" sz="1800" b="1" dirty="0" err="1" smtClean="0"/>
              <a:t>Hukum</a:t>
            </a:r>
            <a:r>
              <a:rPr lang="en-US" sz="1800" b="1" dirty="0" smtClean="0"/>
              <a:t> Hooke </a:t>
            </a:r>
            <a:r>
              <a:rPr lang="en-US" sz="1800" dirty="0" err="1" smtClean="0"/>
              <a:t>berasal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tahun</a:t>
            </a:r>
            <a:r>
              <a:rPr lang="en-US" sz="1800" dirty="0" smtClean="0"/>
              <a:t> 1676,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ilmuan</a:t>
            </a:r>
            <a:r>
              <a:rPr lang="en-US" sz="1800" dirty="0" smtClean="0"/>
              <a:t> </a:t>
            </a:r>
            <a:r>
              <a:rPr lang="en-US" sz="1800" b="1" dirty="0" smtClean="0"/>
              <a:t>Robert Hooke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mengusulkan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hukum</a:t>
            </a:r>
            <a:r>
              <a:rPr lang="en-US" sz="1800" dirty="0" smtClean="0"/>
              <a:t> </a:t>
            </a:r>
            <a:r>
              <a:rPr lang="en-US" sz="1800" dirty="0" err="1" smtClean="0"/>
              <a:t>fisika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menyangkut</a:t>
            </a:r>
            <a:r>
              <a:rPr lang="en-US" sz="1800" dirty="0" smtClean="0"/>
              <a:t> </a:t>
            </a:r>
            <a:r>
              <a:rPr lang="en-US" sz="1800" dirty="0" err="1" smtClean="0"/>
              <a:t>pertambahan</a:t>
            </a:r>
            <a:r>
              <a:rPr lang="en-US" sz="1800" dirty="0" smtClean="0"/>
              <a:t> </a:t>
            </a:r>
            <a:r>
              <a:rPr lang="en-US" sz="1800" dirty="0" err="1" smtClean="0"/>
              <a:t>panjang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elastic yang </a:t>
            </a:r>
            <a:r>
              <a:rPr lang="en-US" sz="1800" dirty="0" err="1" smtClean="0"/>
              <a:t>dikenai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. </a:t>
            </a:r>
            <a:r>
              <a:rPr lang="en-US" sz="1800" dirty="0" err="1" smtClean="0"/>
              <a:t>Menurut</a:t>
            </a:r>
            <a:r>
              <a:rPr lang="en-US" sz="1800" dirty="0" smtClean="0"/>
              <a:t> </a:t>
            </a:r>
            <a:r>
              <a:rPr lang="en-US" sz="1800" dirty="0" err="1" smtClean="0"/>
              <a:t>beliau</a:t>
            </a:r>
            <a:r>
              <a:rPr lang="en-US" sz="1800" dirty="0" smtClean="0"/>
              <a:t>, </a:t>
            </a:r>
            <a:r>
              <a:rPr lang="en-US" sz="1800" dirty="0" err="1" smtClean="0"/>
              <a:t>pertambahan</a:t>
            </a:r>
            <a:r>
              <a:rPr lang="en-US" sz="1800" dirty="0" smtClean="0"/>
              <a:t> </a:t>
            </a:r>
            <a:r>
              <a:rPr lang="en-US" sz="1800" dirty="0" err="1" smtClean="0"/>
              <a:t>panjang</a:t>
            </a:r>
            <a:r>
              <a:rPr lang="en-US" sz="1800" dirty="0" smtClean="0"/>
              <a:t> </a:t>
            </a:r>
            <a:r>
              <a:rPr lang="en-US" sz="1800" dirty="0" err="1" smtClean="0"/>
              <a:t>berbanding</a:t>
            </a:r>
            <a:r>
              <a:rPr lang="en-US" sz="1800" dirty="0" smtClean="0"/>
              <a:t> </a:t>
            </a:r>
            <a:r>
              <a:rPr lang="en-US" sz="1800" dirty="0" err="1" smtClean="0"/>
              <a:t>lurus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diberian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konstanta</a:t>
            </a:r>
            <a:r>
              <a:rPr lang="en-US" sz="1800" dirty="0" smtClean="0"/>
              <a:t> </a:t>
            </a:r>
            <a:r>
              <a:rPr lang="en-US" sz="1800" dirty="0" err="1" smtClean="0"/>
              <a:t>pegas</a:t>
            </a:r>
            <a:r>
              <a:rPr lang="en-US" sz="1800" dirty="0" smtClean="0"/>
              <a:t>.</a:t>
            </a:r>
            <a:r>
              <a:rPr lang="en-US" sz="1800" i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/>
              <a:t>Pegas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salah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  <a:r>
              <a:rPr lang="en-US" sz="1800" b="1" dirty="0" err="1" smtClean="0"/>
              <a:t>Elastis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b="1" dirty="0" err="1" smtClean="0"/>
              <a:t>Elastisitas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kemampuan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kembali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</a:t>
            </a:r>
            <a:r>
              <a:rPr lang="en-US" sz="1800" dirty="0" err="1" smtClean="0"/>
              <a:t>awalnya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luar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dihilangkan</a:t>
            </a:r>
            <a:r>
              <a:rPr lang="en-US" sz="1800" dirty="0" smtClean="0"/>
              <a:t>.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diberikan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yang </a:t>
            </a:r>
            <a:r>
              <a:rPr lang="en-US" sz="1800" dirty="0" err="1" smtClean="0"/>
              <a:t>elastis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berubah</a:t>
            </a:r>
            <a:r>
              <a:rPr lang="en-US" sz="1800" dirty="0" smtClean="0"/>
              <a:t>.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pegas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karet</a:t>
            </a:r>
            <a:r>
              <a:rPr lang="en-US" sz="1800" dirty="0" smtClean="0"/>
              <a:t>, yang </a:t>
            </a:r>
            <a:r>
              <a:rPr lang="en-US" sz="1800" dirty="0" err="1" smtClean="0"/>
              <a:t>dimaksudkan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pertamabahan</a:t>
            </a:r>
            <a:r>
              <a:rPr lang="en-US" sz="1800" dirty="0" smtClean="0"/>
              <a:t> </a:t>
            </a:r>
            <a:r>
              <a:rPr lang="en-US" sz="1800" dirty="0" err="1" smtClean="0"/>
              <a:t>panjang</a:t>
            </a:r>
            <a:r>
              <a:rPr lang="en-US" sz="1800" dirty="0" smtClean="0"/>
              <a:t>. </a:t>
            </a:r>
            <a:r>
              <a:rPr lang="en-US" sz="1800" dirty="0" err="1" smtClean="0"/>
              <a:t>Perlu</a:t>
            </a:r>
            <a:r>
              <a:rPr lang="en-US" sz="1800" dirty="0" smtClean="0"/>
              <a:t> </a:t>
            </a:r>
            <a:r>
              <a:rPr lang="en-US" sz="1800" dirty="0" err="1" smtClean="0"/>
              <a:t>diketahui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batas</a:t>
            </a:r>
            <a:r>
              <a:rPr lang="en-US" sz="1800" dirty="0" smtClean="0"/>
              <a:t> </a:t>
            </a:r>
            <a:r>
              <a:rPr lang="en-US" sz="1800" dirty="0" err="1" smtClean="0"/>
              <a:t>batas</a:t>
            </a:r>
            <a:r>
              <a:rPr lang="en-US" sz="1800" dirty="0" smtClean="0"/>
              <a:t>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 yang </a:t>
            </a:r>
            <a:r>
              <a:rPr lang="en-US" sz="1800" dirty="0" err="1" smtClean="0"/>
              <a:t>mana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disebut</a:t>
            </a:r>
            <a:r>
              <a:rPr lang="en-US" sz="1800" dirty="0" smtClean="0"/>
              <a:t> </a:t>
            </a:r>
            <a:r>
              <a:rPr lang="en-US" sz="1800" dirty="0" err="1" smtClean="0"/>
              <a:t>batas</a:t>
            </a:r>
            <a:r>
              <a:rPr lang="en-US" sz="1800" dirty="0" smtClean="0"/>
              <a:t> </a:t>
            </a:r>
            <a:r>
              <a:rPr lang="en-US" sz="1800" dirty="0" err="1" smtClean="0"/>
              <a:t>elastisitas</a:t>
            </a:r>
            <a:r>
              <a:rPr lang="en-US" sz="1800" dirty="0" smtClean="0"/>
              <a:t>. </a:t>
            </a:r>
          </a:p>
          <a:p>
            <a:endParaRPr lang="en-US" dirty="0"/>
          </a:p>
        </p:txBody>
      </p:sp>
      <p:sp>
        <p:nvSpPr>
          <p:cNvPr id="4" name="Curved Left Arrow 3">
            <a:hlinkClick r:id="rId2" action="ppaction://hlinksldjump"/>
          </p:cNvPr>
          <p:cNvSpPr/>
          <p:nvPr/>
        </p:nvSpPr>
        <p:spPr>
          <a:xfrm>
            <a:off x="8305800" y="5105400"/>
            <a:ext cx="381000" cy="53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31838"/>
          </a:xfrm>
        </p:spPr>
        <p:txBody>
          <a:bodyPr/>
          <a:lstStyle/>
          <a:p>
            <a:pPr algn="r"/>
            <a:r>
              <a:rPr lang="en-US" dirty="0" err="1" smtClean="0"/>
              <a:t>Rumus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 u="sng" dirty="0" err="1" smtClean="0"/>
              <a:t>Rumus</a:t>
            </a:r>
            <a:r>
              <a:rPr lang="en-US" u="sng" dirty="0" smtClean="0"/>
              <a:t>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800" dirty="0" smtClean="0"/>
              <a:t>F 	=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pegas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N		   </a:t>
            </a:r>
            <a:r>
              <a:rPr lang="id-ID" sz="1800" dirty="0" smtClean="0"/>
              <a:t>	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K 	= </a:t>
            </a:r>
            <a:r>
              <a:rPr lang="en-US" sz="1800" dirty="0" err="1" smtClean="0"/>
              <a:t>konstanta</a:t>
            </a:r>
            <a:r>
              <a:rPr lang="en-US" sz="1800" dirty="0" smtClean="0"/>
              <a:t> </a:t>
            </a:r>
            <a:r>
              <a:rPr lang="en-US" sz="1800" dirty="0" err="1" smtClean="0"/>
              <a:t>pegas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Nm</a:t>
            </a:r>
            <a:r>
              <a:rPr lang="en-US" sz="1800" baseline="30000" dirty="0" smtClean="0"/>
              <a:t>-1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∆x 	=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</a:t>
            </a:r>
            <a:r>
              <a:rPr lang="en-US" sz="1800" dirty="0" err="1" smtClean="0"/>
              <a:t>panjang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m</a:t>
            </a:r>
          </a:p>
          <a:p>
            <a:pPr>
              <a:buNone/>
            </a:pPr>
            <a:r>
              <a:rPr lang="en-US" sz="1800" dirty="0" smtClean="0"/>
              <a:t>	M	= </a:t>
            </a:r>
            <a:r>
              <a:rPr lang="en-US" sz="1800" dirty="0" err="1" smtClean="0"/>
              <a:t>massa</a:t>
            </a:r>
            <a:r>
              <a:rPr lang="en-US" sz="1800" dirty="0" smtClean="0"/>
              <a:t> </a:t>
            </a:r>
            <a:r>
              <a:rPr lang="en-US" sz="1800" dirty="0" err="1" smtClean="0"/>
              <a:t>beban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kg</a:t>
            </a:r>
          </a:p>
          <a:p>
            <a:pPr>
              <a:buNone/>
            </a:pPr>
            <a:r>
              <a:rPr lang="en-US" sz="1800" dirty="0" smtClean="0"/>
              <a:t>	g	=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gravitasi</a:t>
            </a:r>
            <a:r>
              <a:rPr lang="en-US" sz="1800" dirty="0" smtClean="0"/>
              <a:t> (10 m/</a:t>
            </a:r>
            <a:r>
              <a:rPr lang="en-US" sz="1800" i="1" dirty="0" smtClean="0"/>
              <a:t>s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b="1" dirty="0" smtClean="0"/>
              <a:t>(</a:t>
            </a:r>
            <a:r>
              <a:rPr lang="id-ID" sz="2000" b="1" dirty="0" smtClean="0"/>
              <a:t>K</a:t>
            </a:r>
            <a:r>
              <a:rPr lang="en-US" sz="2000" b="1" dirty="0" smtClean="0"/>
              <a:t>)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arah</a:t>
            </a:r>
            <a:r>
              <a:rPr lang="en-US" sz="2000" dirty="0" smtClean="0"/>
              <a:t> </a:t>
            </a:r>
            <a:r>
              <a:rPr lang="en-US" sz="2000" dirty="0" err="1" smtClean="0"/>
              <a:t>gaya</a:t>
            </a:r>
            <a:r>
              <a:rPr lang="en-US" sz="2000" dirty="0" smtClean="0"/>
              <a:t> </a:t>
            </a:r>
            <a:r>
              <a:rPr lang="en-US" sz="2000" b="1" dirty="0" smtClean="0"/>
              <a:t>(F) </a:t>
            </a:r>
            <a:r>
              <a:rPr lang="en-US" sz="2000" dirty="0" err="1" smtClean="0"/>
              <a:t>berlawanan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arah</a:t>
            </a:r>
            <a:r>
              <a:rPr lang="en-US" sz="2000" dirty="0" smtClean="0"/>
              <a:t> </a:t>
            </a:r>
            <a:r>
              <a:rPr lang="en-US" sz="2000" dirty="0" err="1" smtClean="0"/>
              <a:t>simpangan</a:t>
            </a:r>
            <a:r>
              <a:rPr lang="en-US" sz="2000" dirty="0" smtClean="0"/>
              <a:t> </a:t>
            </a:r>
            <a:r>
              <a:rPr lang="en-US" sz="2000" b="1" dirty="0" smtClean="0"/>
              <a:t>(∆x). </a:t>
            </a:r>
            <a:r>
              <a:rPr lang="en-US" sz="2000" dirty="0" err="1" smtClean="0"/>
              <a:t>Grafik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gaya</a:t>
            </a:r>
            <a:r>
              <a:rPr lang="en-US" sz="2000" dirty="0" smtClean="0"/>
              <a:t> </a:t>
            </a:r>
            <a:r>
              <a:rPr lang="en-US" sz="2000" b="1" dirty="0" smtClean="0"/>
              <a:t>(F)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pertambahan</a:t>
            </a:r>
            <a:r>
              <a:rPr lang="en-US" sz="2000" dirty="0" smtClean="0"/>
              <a:t>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</a:t>
            </a:r>
            <a:r>
              <a:rPr lang="en-US" sz="2000" b="1" dirty="0" smtClean="0"/>
              <a:t>(∆x) </a:t>
            </a:r>
            <a:r>
              <a:rPr lang="en-US" sz="2000" dirty="0" err="1" smtClean="0"/>
              <a:t>pegas</a:t>
            </a:r>
            <a:r>
              <a:rPr lang="en-US" sz="2000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4478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urved Left Arrow 4">
            <a:hlinkClick r:id="rId3" action="ppaction://hlinksldjump"/>
          </p:cNvPr>
          <p:cNvSpPr/>
          <p:nvPr/>
        </p:nvSpPr>
        <p:spPr>
          <a:xfrm>
            <a:off x="8305800" y="5105400"/>
            <a:ext cx="381000" cy="53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55638"/>
          </a:xfrm>
        </p:spPr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r>
              <a:rPr lang="id-ID" i="1" dirty="0" smtClean="0"/>
              <a:t>Alat yang diperlukan :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1. </a:t>
            </a:r>
            <a:r>
              <a:rPr lang="id-ID" i="1" dirty="0" smtClean="0"/>
              <a:t>Pegas </a:t>
            </a:r>
            <a:endParaRPr lang="en-US" dirty="0" smtClean="0"/>
          </a:p>
          <a:p>
            <a:pPr lvl="0">
              <a:buNone/>
            </a:pPr>
            <a:r>
              <a:rPr lang="en-US" i="1" dirty="0" smtClean="0"/>
              <a:t>		2. </a:t>
            </a:r>
            <a:r>
              <a:rPr lang="id-ID" i="1" dirty="0" smtClean="0"/>
              <a:t>Statif / batang penyangga</a:t>
            </a:r>
            <a:endParaRPr lang="en-US" dirty="0" smtClean="0"/>
          </a:p>
          <a:p>
            <a:pPr lvl="0">
              <a:buNone/>
            </a:pPr>
            <a:r>
              <a:rPr lang="en-US" i="1" dirty="0" smtClean="0"/>
              <a:t>		3. </a:t>
            </a:r>
            <a:r>
              <a:rPr lang="id-ID" i="1" dirty="0" smtClean="0"/>
              <a:t>Kayu</a:t>
            </a:r>
            <a:endParaRPr lang="en-US" dirty="0" smtClean="0"/>
          </a:p>
          <a:p>
            <a:pPr lvl="0">
              <a:buNone/>
            </a:pPr>
            <a:r>
              <a:rPr lang="en-US" i="1" dirty="0" smtClean="0"/>
              <a:t>		4. </a:t>
            </a:r>
            <a:r>
              <a:rPr lang="id-ID" i="1" dirty="0" smtClean="0"/>
              <a:t>Beban</a:t>
            </a:r>
            <a:endParaRPr lang="en-US" dirty="0" smtClean="0"/>
          </a:p>
          <a:p>
            <a:pPr lvl="0">
              <a:buNone/>
            </a:pPr>
            <a:r>
              <a:rPr lang="en-US" i="1" dirty="0" smtClean="0"/>
              <a:t>		5. </a:t>
            </a:r>
            <a:r>
              <a:rPr lang="id-ID" i="1" dirty="0" smtClean="0"/>
              <a:t>Mistar (Penggaris) </a:t>
            </a:r>
            <a:endParaRPr lang="en-US" dirty="0" smtClean="0"/>
          </a:p>
          <a:p>
            <a:pPr lvl="0">
              <a:buNone/>
            </a:pPr>
            <a:r>
              <a:rPr lang="en-US" i="1" dirty="0" smtClean="0"/>
              <a:t>		6. </a:t>
            </a:r>
            <a:r>
              <a:rPr lang="en-US" i="1" dirty="0" err="1" smtClean="0"/>
              <a:t>Pangkon</a:t>
            </a:r>
            <a:r>
              <a:rPr lang="en-US" i="1" dirty="0" smtClean="0"/>
              <a:t> </a:t>
            </a:r>
            <a:r>
              <a:rPr lang="en-US" i="1" dirty="0" err="1" smtClean="0"/>
              <a:t>pegas</a:t>
            </a:r>
            <a:r>
              <a:rPr lang="en-US" i="1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urved Left Arrow 3">
            <a:hlinkClick r:id="rId2" action="ppaction://hlinksldjump"/>
          </p:cNvPr>
          <p:cNvSpPr/>
          <p:nvPr/>
        </p:nvSpPr>
        <p:spPr>
          <a:xfrm>
            <a:off x="8305800" y="5105400"/>
            <a:ext cx="381000" cy="53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55638"/>
          </a:xfrm>
        </p:spPr>
        <p:txBody>
          <a:bodyPr>
            <a:normAutofit fontScale="90000"/>
          </a:bodyPr>
          <a:lstStyle/>
          <a:p>
            <a:pPr lvl="0"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715000"/>
          </a:xfrm>
        </p:spPr>
        <p:txBody>
          <a:bodyPr>
            <a:normAutofit fontScale="77500" lnSpcReduction="20000"/>
          </a:bodyPr>
          <a:lstStyle/>
          <a:p>
            <a:r>
              <a:rPr lang="id-ID" i="1" dirty="0" smtClean="0"/>
              <a:t>Cara pembuatan alat :</a:t>
            </a:r>
            <a:endParaRPr lang="en-US" dirty="0" smtClean="0"/>
          </a:p>
          <a:p>
            <a:pPr lvl="0">
              <a:lnSpc>
                <a:spcPct val="150000"/>
              </a:lnSpc>
              <a:buNone/>
            </a:pPr>
            <a:r>
              <a:rPr lang="en-US" i="1" dirty="0" smtClean="0"/>
              <a:t>		</a:t>
            </a:r>
            <a:r>
              <a:rPr lang="en-US" sz="2300" i="1" dirty="0" smtClean="0"/>
              <a:t>1. </a:t>
            </a:r>
            <a:r>
              <a:rPr lang="id-ID" sz="2300" i="1" dirty="0" smtClean="0"/>
              <a:t>Pertama, Kita menggunakan kayu sebagai alas dari statifnya. Kami memotong kayu tersebut dengan bentuk persegi panjang.</a:t>
            </a:r>
            <a:endParaRPr lang="en-US" sz="23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2300" i="1" dirty="0" smtClean="0"/>
              <a:t>		2. </a:t>
            </a:r>
            <a:r>
              <a:rPr lang="id-ID" sz="2300" i="1" dirty="0" smtClean="0"/>
              <a:t>Kedua, Kita menempelkan atau memakukan statif dengan alasnya yang mana statif sudah dipotong dengan ukuran 50cm. </a:t>
            </a:r>
            <a:endParaRPr lang="en-US" sz="23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2300" i="1" dirty="0" smtClean="0"/>
              <a:t>		3. </a:t>
            </a:r>
            <a:r>
              <a:rPr lang="id-ID" sz="2300" i="1" dirty="0" smtClean="0"/>
              <a:t>Ketiga, Kita menempelkan dan memaku kembali kayu diatas statif. Yang mana kayu ini sebagai tumpuan agar pangkon pegas bisa di cantolkan. </a:t>
            </a:r>
            <a:endParaRPr lang="en-US" sz="23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2300" i="1" dirty="0" smtClean="0"/>
              <a:t>		4. </a:t>
            </a:r>
            <a:r>
              <a:rPr lang="id-ID" sz="2300" i="1" dirty="0" smtClean="0"/>
              <a:t>Keempat, Kita memasangkan pangkon pegas pada kayu yang sudah terpasang. </a:t>
            </a:r>
            <a:endParaRPr lang="en-US" sz="23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2300" i="1" dirty="0" smtClean="0"/>
              <a:t>		5. </a:t>
            </a:r>
            <a:r>
              <a:rPr lang="id-ID" sz="2300" i="1" dirty="0" smtClean="0"/>
              <a:t>Kelima, pasang pegasnya ke pangkon pegasnya </a:t>
            </a:r>
            <a:endParaRPr lang="en-US" sz="23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2300" i="1" dirty="0" smtClean="0"/>
              <a:t>		6. </a:t>
            </a:r>
            <a:r>
              <a:rPr lang="id-ID" sz="2300" i="1" dirty="0" smtClean="0"/>
              <a:t>Keenam, Kita merapikan alat sederhana ini dan selesai.</a:t>
            </a:r>
            <a:endParaRPr lang="en-US" sz="2300" dirty="0" smtClean="0"/>
          </a:p>
          <a:p>
            <a:endParaRPr lang="en-US" dirty="0"/>
          </a:p>
        </p:txBody>
      </p:sp>
      <p:sp>
        <p:nvSpPr>
          <p:cNvPr id="4" name="Curved Left Arrow 3">
            <a:hlinkClick r:id="rId2" action="ppaction://hlinksldjump"/>
          </p:cNvPr>
          <p:cNvSpPr/>
          <p:nvPr/>
        </p:nvSpPr>
        <p:spPr>
          <a:xfrm>
            <a:off x="8305800" y="5105400"/>
            <a:ext cx="381000" cy="53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55638"/>
          </a:xfrm>
        </p:spPr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543800" cy="563575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id-ID" sz="2000" dirty="0" smtClean="0"/>
              <a:t>Pertama, Kita </a:t>
            </a:r>
            <a:r>
              <a:rPr lang="en-US" sz="2000" dirty="0" err="1" smtClean="0"/>
              <a:t>pasangkan</a:t>
            </a:r>
            <a:r>
              <a:rPr lang="en-US" sz="2000" dirty="0" smtClean="0"/>
              <a:t> </a:t>
            </a:r>
            <a:r>
              <a:rPr lang="en-US" sz="2000" dirty="0" err="1" smtClean="0"/>
              <a:t>pegas</a:t>
            </a:r>
            <a:r>
              <a:rPr lang="en-US" sz="2000" dirty="0" smtClean="0"/>
              <a:t> </a:t>
            </a:r>
            <a:r>
              <a:rPr lang="en-US" sz="2000" dirty="0" err="1" smtClean="0"/>
              <a:t>statif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id-ID" sz="2000" dirty="0" smtClean="0"/>
              <a:t>pangkon pegas</a:t>
            </a:r>
            <a:r>
              <a:rPr lang="en-US" sz="20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id-ID" sz="2000" dirty="0" smtClean="0"/>
              <a:t>Kedua, kita u</a:t>
            </a:r>
            <a:r>
              <a:rPr lang="en-US" sz="2000" dirty="0" err="1" smtClean="0"/>
              <a:t>kur</a:t>
            </a:r>
            <a:r>
              <a:rPr lang="en-US" sz="2000" dirty="0" smtClean="0"/>
              <a:t>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</a:t>
            </a:r>
            <a:r>
              <a:rPr lang="en-US" sz="2000" dirty="0" err="1" smtClean="0"/>
              <a:t>pegas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mistar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penggaris</a:t>
            </a:r>
            <a:r>
              <a:rPr lang="en-US" sz="2000" dirty="0" smtClean="0"/>
              <a:t>, </a:t>
            </a:r>
            <a:r>
              <a:rPr lang="en-US" sz="2000" dirty="0" err="1" smtClean="0"/>
              <a:t>catat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L</a:t>
            </a:r>
            <a:r>
              <a:rPr lang="en-US" sz="2000" baseline="-25000" dirty="0" smtClean="0"/>
              <a:t>0.</a:t>
            </a:r>
            <a:endParaRPr lang="en-US" sz="2000" dirty="0" smtClean="0"/>
          </a:p>
          <a:p>
            <a:pPr lvl="0">
              <a:lnSpc>
                <a:spcPct val="150000"/>
              </a:lnSpc>
            </a:pPr>
            <a:r>
              <a:rPr lang="id-ID" sz="2000" dirty="0" smtClean="0"/>
              <a:t>Ketiga, Kita </a:t>
            </a:r>
            <a:r>
              <a:rPr lang="en-US" sz="2000" dirty="0" err="1" smtClean="0"/>
              <a:t>gantungkan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beban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ujung</a:t>
            </a:r>
            <a:r>
              <a:rPr lang="en-US" sz="2000" dirty="0" smtClean="0"/>
              <a:t> </a:t>
            </a:r>
            <a:r>
              <a:rPr lang="en-US" sz="2000" dirty="0" err="1" smtClean="0"/>
              <a:t>pegas</a:t>
            </a:r>
            <a:r>
              <a:rPr lang="en-US" sz="2000" dirty="0" smtClean="0"/>
              <a:t> .</a:t>
            </a:r>
          </a:p>
          <a:p>
            <a:pPr lvl="0">
              <a:lnSpc>
                <a:spcPct val="150000"/>
              </a:lnSpc>
            </a:pPr>
            <a:r>
              <a:rPr lang="id-ID" sz="2000" dirty="0" smtClean="0"/>
              <a:t>Keempat, Kita u</a:t>
            </a:r>
            <a:r>
              <a:rPr lang="en-US" sz="2000" dirty="0" err="1" smtClean="0"/>
              <a:t>kur</a:t>
            </a:r>
            <a:r>
              <a:rPr lang="en-US" sz="2000" dirty="0" smtClean="0"/>
              <a:t> </a:t>
            </a:r>
            <a:r>
              <a:rPr lang="en-US" sz="2000" dirty="0" err="1" smtClean="0"/>
              <a:t>renggangan</a:t>
            </a:r>
            <a:r>
              <a:rPr lang="en-US" sz="2000" dirty="0" smtClean="0"/>
              <a:t> </a:t>
            </a:r>
            <a:r>
              <a:rPr lang="en-US" sz="2000" dirty="0" err="1" smtClean="0"/>
              <a:t>pegas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pegas</a:t>
            </a:r>
            <a:r>
              <a:rPr lang="en-US" sz="2000" dirty="0" smtClean="0"/>
              <a:t> </a:t>
            </a:r>
            <a:r>
              <a:rPr lang="en-US" sz="2000" dirty="0" err="1" smtClean="0"/>
              <a:t>diberi</a:t>
            </a:r>
            <a:r>
              <a:rPr lang="en-US" sz="2000" dirty="0" smtClean="0"/>
              <a:t> </a:t>
            </a:r>
            <a:r>
              <a:rPr lang="en-US" sz="2000" dirty="0" err="1" smtClean="0"/>
              <a:t>beban</a:t>
            </a:r>
            <a:r>
              <a:rPr lang="en-US" sz="2000" dirty="0" smtClean="0"/>
              <a:t>, </a:t>
            </a:r>
            <a:r>
              <a:rPr lang="en-US" sz="2000" dirty="0" err="1" smtClean="0"/>
              <a:t>catat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L. </a:t>
            </a:r>
            <a:r>
              <a:rPr lang="en-US" sz="2000" dirty="0" err="1" smtClean="0"/>
              <a:t>Catat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 </a:t>
            </a:r>
            <a:r>
              <a:rPr lang="en-US" sz="2000" dirty="0" err="1" smtClean="0"/>
              <a:t>beban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digantungkan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m (</a:t>
            </a:r>
            <a:r>
              <a:rPr lang="en-US" sz="2000" dirty="0" err="1" smtClean="0"/>
              <a:t>massa</a:t>
            </a:r>
            <a:r>
              <a:rPr lang="en-US" sz="2000" dirty="0" smtClean="0"/>
              <a:t>).</a:t>
            </a:r>
          </a:p>
          <a:p>
            <a:pPr lvl="0">
              <a:lnSpc>
                <a:spcPct val="150000"/>
              </a:lnSpc>
            </a:pPr>
            <a:r>
              <a:rPr lang="id-ID" sz="2000" dirty="0" smtClean="0"/>
              <a:t>Kelima, Kita l</a:t>
            </a:r>
            <a:r>
              <a:rPr lang="en-US" sz="2000" dirty="0" err="1" smtClean="0"/>
              <a:t>akukan</a:t>
            </a:r>
            <a:r>
              <a:rPr lang="en-US" sz="2000" dirty="0" smtClean="0"/>
              <a:t> </a:t>
            </a:r>
            <a:r>
              <a:rPr lang="en-US" sz="2000" dirty="0" err="1" smtClean="0"/>
              <a:t>langkah</a:t>
            </a:r>
            <a:r>
              <a:rPr lang="en-US" sz="2000" dirty="0" smtClean="0"/>
              <a:t> </a:t>
            </a:r>
            <a:r>
              <a:rPr lang="en-US" sz="2000" dirty="0" err="1" smtClean="0"/>
              <a:t>selanjutnya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beban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berbeda-beda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Curved Left Arrow 3">
            <a:hlinkClick r:id="rId2" action="ppaction://hlinksldjump"/>
          </p:cNvPr>
          <p:cNvSpPr/>
          <p:nvPr/>
        </p:nvSpPr>
        <p:spPr>
          <a:xfrm>
            <a:off x="8305800" y="5105400"/>
            <a:ext cx="381000" cy="53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55638"/>
          </a:xfrm>
        </p:spPr>
        <p:txBody>
          <a:bodyPr/>
          <a:lstStyle/>
          <a:p>
            <a:r>
              <a:rPr lang="en-US" dirty="0" err="1" smtClean="0"/>
              <a:t>Pengamatan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762000"/>
          <a:ext cx="7620000" cy="312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21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Nama</a:t>
                      </a:r>
                      <a:r>
                        <a:rPr lang="id-ID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Beban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m (kg)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F (N)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L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(m)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L (m)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∆L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(m)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(N/m)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3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1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038600"/>
            <a:ext cx="7391400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 err="1"/>
              <a:t>Keterangan</a:t>
            </a:r>
            <a:r>
              <a:rPr lang="en-US" sz="1600" u="sng" dirty="0"/>
              <a:t>:</a:t>
            </a:r>
            <a:endParaRPr lang="en-US" sz="1600" dirty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m : Massa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L</a:t>
            </a:r>
            <a:r>
              <a:rPr lang="en-US" sz="1600" baseline="-25000" dirty="0" smtClean="0"/>
              <a:t>0 </a:t>
            </a:r>
            <a:r>
              <a:rPr lang="en-US" sz="1600" dirty="0" smtClean="0"/>
              <a:t>: </a:t>
            </a:r>
            <a:r>
              <a:rPr lang="en-US" sz="1600" dirty="0" err="1" smtClean="0"/>
              <a:t>Panjang</a:t>
            </a:r>
            <a:r>
              <a:rPr lang="en-US" sz="1600" dirty="0" smtClean="0"/>
              <a:t> </a:t>
            </a:r>
            <a:r>
              <a:rPr lang="en-US" sz="1600" dirty="0" err="1" smtClean="0"/>
              <a:t>awal</a:t>
            </a:r>
            <a:endParaRPr lang="en-US" sz="16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</a:rPr>
              <a:t>∆L</a:t>
            </a:r>
            <a:r>
              <a:rPr lang="en-US" sz="1600" dirty="0" smtClean="0"/>
              <a:t> : </a:t>
            </a:r>
            <a:r>
              <a:rPr lang="en-US" sz="1600" dirty="0" err="1" smtClean="0"/>
              <a:t>Perubahan</a:t>
            </a:r>
            <a:r>
              <a:rPr lang="en-US" sz="1600" dirty="0" smtClean="0"/>
              <a:t> </a:t>
            </a:r>
            <a:r>
              <a:rPr lang="en-US" sz="1600" dirty="0" err="1" smtClean="0"/>
              <a:t>panjang</a:t>
            </a:r>
            <a:endParaRPr lang="en-US" sz="16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F : Gaya </a:t>
            </a:r>
            <a:r>
              <a:rPr lang="en-US" sz="1600" dirty="0" err="1" smtClean="0"/>
              <a:t>pegas</a:t>
            </a:r>
            <a:endParaRPr lang="en-US" sz="16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i="1" dirty="0" smtClean="0"/>
              <a:t>L </a:t>
            </a:r>
            <a:r>
              <a:rPr lang="en-US" sz="1600" dirty="0" smtClean="0"/>
              <a:t>: </a:t>
            </a:r>
            <a:r>
              <a:rPr lang="en-US" sz="1600" dirty="0" err="1" smtClean="0"/>
              <a:t>Panjang</a:t>
            </a:r>
            <a:r>
              <a:rPr lang="en-US" sz="1600" dirty="0" smtClean="0"/>
              <a:t> </a:t>
            </a:r>
            <a:r>
              <a:rPr lang="en-US" sz="1600" dirty="0" err="1" smtClean="0"/>
              <a:t>akhir</a:t>
            </a:r>
            <a:r>
              <a:rPr lang="en-US" sz="1600" dirty="0" smtClean="0"/>
              <a:t>	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k : </a:t>
            </a:r>
            <a:r>
              <a:rPr lang="en-US" sz="1600" dirty="0" err="1" smtClean="0"/>
              <a:t>Konstanta</a:t>
            </a:r>
            <a:r>
              <a:rPr lang="en-US" sz="1600" dirty="0" smtClean="0"/>
              <a:t> </a:t>
            </a:r>
            <a:r>
              <a:rPr lang="en-US" sz="1600" dirty="0" err="1" smtClean="0"/>
              <a:t>pegas</a:t>
            </a:r>
            <a:endParaRPr lang="en-US" sz="1600" dirty="0"/>
          </a:p>
          <a:p>
            <a:pPr lvl="0">
              <a:lnSpc>
                <a:spcPct val="150000"/>
              </a:lnSpc>
            </a:pPr>
            <a:endParaRPr lang="en-US" sz="1600" dirty="0" smtClean="0"/>
          </a:p>
          <a:p>
            <a:pPr lvl="0">
              <a:lnSpc>
                <a:spcPct val="150000"/>
              </a:lnSpc>
            </a:pPr>
            <a:endParaRPr lang="en-US" sz="1600" dirty="0"/>
          </a:p>
          <a:p>
            <a:pPr lvl="0">
              <a:lnSpc>
                <a:spcPct val="150000"/>
              </a:lnSpc>
            </a:pPr>
            <a:r>
              <a:rPr lang="en-US" sz="1600" dirty="0" err="1" smtClean="0"/>
              <a:t>Menghitung</a:t>
            </a:r>
            <a:r>
              <a:rPr lang="en-US" sz="1600" dirty="0" smtClean="0"/>
              <a:t> </a:t>
            </a:r>
            <a:r>
              <a:rPr lang="en-US" sz="1600" dirty="0" err="1" smtClean="0"/>
              <a:t>gaya</a:t>
            </a:r>
            <a:r>
              <a:rPr lang="en-US" sz="1600" dirty="0" smtClean="0"/>
              <a:t> </a:t>
            </a:r>
            <a:r>
              <a:rPr lang="en-US" sz="1600" dirty="0" err="1" smtClean="0"/>
              <a:t>tarik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pegas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rumus</a:t>
            </a:r>
            <a:r>
              <a:rPr lang="en-US" sz="1600" dirty="0" smtClean="0"/>
              <a:t> 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m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massa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g = 10 m/</a:t>
            </a:r>
            <a:r>
              <a:rPr lang="en-US" sz="1600" i="1" dirty="0" smtClean="0"/>
              <a:t>s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600" dirty="0" err="1" smtClean="0"/>
              <a:t>Menghitung</a:t>
            </a:r>
            <a:r>
              <a:rPr lang="en-US" sz="1600" dirty="0" smtClean="0"/>
              <a:t> </a:t>
            </a:r>
            <a:r>
              <a:rPr lang="en-US" sz="1600" dirty="0" err="1"/>
              <a:t>pertambahan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 </a:t>
            </a:r>
            <a:r>
              <a:rPr lang="en-US" sz="1600" dirty="0" err="1"/>
              <a:t>pegas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rumus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6" name="Curved Left Arrow 5">
            <a:hlinkClick r:id="rId2" action="ppaction://hlinksldjump"/>
          </p:cNvPr>
          <p:cNvSpPr/>
          <p:nvPr/>
        </p:nvSpPr>
        <p:spPr>
          <a:xfrm>
            <a:off x="8305800" y="5105400"/>
            <a:ext cx="381000" cy="53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7958" y="2967335"/>
            <a:ext cx="54280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yoyokp88.files.wordpre</a:t>
            </a:r>
            <a:endParaRPr lang="en-US" dirty="0" smtClean="0"/>
          </a:p>
          <a:p>
            <a:pPr algn="ctr"/>
            <a:r>
              <a:rPr lang="en-US" dirty="0" smtClean="0"/>
              <a:t>ss.com/2013/02/kelompok-3-</a:t>
            </a:r>
            <a:r>
              <a:rPr lang="en-US" b="1" dirty="0" smtClean="0"/>
              <a:t>hukum</a:t>
            </a:r>
            <a:r>
              <a:rPr lang="en-US" dirty="0" smtClean="0"/>
              <a:t>-</a:t>
            </a:r>
            <a:r>
              <a:rPr lang="en-US" b="1" dirty="0" smtClean="0"/>
              <a:t>hooke</a:t>
            </a:r>
            <a:r>
              <a:rPr lang="en-US" dirty="0" smtClean="0"/>
              <a:t>.</a:t>
            </a:r>
            <a:r>
              <a:rPr lang="en-US" b="1" dirty="0" smtClean="0"/>
              <a:t>pptx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4130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</TotalTime>
  <Words>364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Hukum hooke</vt:lpstr>
      <vt:lpstr>Daftar isi</vt:lpstr>
      <vt:lpstr>Teori dasar</vt:lpstr>
      <vt:lpstr>Rumus</vt:lpstr>
      <vt:lpstr>Alat dan bahan yang diperlukan</vt:lpstr>
      <vt:lpstr> prosedur pembuatan alat</vt:lpstr>
      <vt:lpstr>Cara penggunaan Alat</vt:lpstr>
      <vt:lpstr>Pengamatan yang telah dilakukan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Hukum hooke</dc:title>
  <dc:creator>LuQyta Cae</dc:creator>
  <cp:lastModifiedBy>Windows User</cp:lastModifiedBy>
  <cp:revision>11</cp:revision>
  <dcterms:created xsi:type="dcterms:W3CDTF">2012-02-20T00:08:02Z</dcterms:created>
  <dcterms:modified xsi:type="dcterms:W3CDTF">2017-02-02T07:25:41Z</dcterms:modified>
</cp:coreProperties>
</file>