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id.wikipedia.org/wiki/Sepak_bola" TargetMode="External"/><Relationship Id="rId1" Type="http://schemas.openxmlformats.org/officeDocument/2006/relationships/hyperlink" Target="http://id.wikipedia.org/wiki/Ibu_kota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id.wikipedia.org/wiki/Sepak_bola" TargetMode="External"/><Relationship Id="rId1" Type="http://schemas.openxmlformats.org/officeDocument/2006/relationships/hyperlink" Target="http://id.wikipedia.org/wiki/Ibu_kot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1547D-F8AF-4EE7-988F-DB7838F1D61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4B263-D2DB-4926-8B28-F217873117DE}">
      <dgm:prSet phldrT="[Text]" phldr="1"/>
      <dgm:spPr/>
      <dgm:t>
        <a:bodyPr/>
        <a:lstStyle/>
        <a:p>
          <a:endParaRPr lang="en-US" dirty="0"/>
        </a:p>
      </dgm:t>
    </dgm:pt>
    <dgm:pt modelId="{D1214CE2-71D7-42EB-A8D2-0B860AA8D258}" type="parTrans" cxnId="{AF30EA95-E33E-4789-A536-0CEB4189C2A2}">
      <dgm:prSet/>
      <dgm:spPr/>
      <dgm:t>
        <a:bodyPr/>
        <a:lstStyle/>
        <a:p>
          <a:endParaRPr lang="en-US"/>
        </a:p>
      </dgm:t>
    </dgm:pt>
    <dgm:pt modelId="{A31DCA75-07A3-469D-8258-36071AA5725B}" type="sibTrans" cxnId="{AF30EA95-E33E-4789-A536-0CEB4189C2A2}">
      <dgm:prSet/>
      <dgm:spPr/>
      <dgm:t>
        <a:bodyPr/>
        <a:lstStyle/>
        <a:p>
          <a:endParaRPr lang="en-US"/>
        </a:p>
      </dgm:t>
    </dgm:pt>
    <dgm:pt modelId="{D06D562D-40D0-4429-AFEE-908A612E879D}">
      <dgm:prSet phldrT="[Text]" custT="1"/>
      <dgm:spPr/>
      <dgm:t>
        <a:bodyPr/>
        <a:lstStyle/>
        <a:p>
          <a:r>
            <a:rPr lang="en-US" sz="2000" b="1" dirty="0" err="1" smtClean="0">
              <a:solidFill>
                <a:srgbClr val="7030A0"/>
              </a:solidFill>
            </a:rPr>
            <a:t>Alih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tugas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anak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emas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beri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tahu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duta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besar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hancur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lebur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  <a:hlinkClick xmlns:r="http://schemas.openxmlformats.org/officeDocument/2006/relationships" r:id="rId1" tooltip="Ibu kota"/>
            </a:rPr>
            <a:t>ibu</a:t>
          </a:r>
          <a:r>
            <a:rPr lang="en-US" sz="2000" b="1" dirty="0" smtClean="0">
              <a:solidFill>
                <a:srgbClr val="7030A0"/>
              </a:solidFill>
              <a:hlinkClick xmlns:r="http://schemas.openxmlformats.org/officeDocument/2006/relationships" r:id="rId1" tooltip="Ibu kota"/>
            </a:rPr>
            <a:t> </a:t>
          </a:r>
          <a:r>
            <a:rPr lang="en-US" sz="2000" b="1" dirty="0" err="1" smtClean="0">
              <a:solidFill>
                <a:srgbClr val="7030A0"/>
              </a:solidFill>
              <a:hlinkClick xmlns:r="http://schemas.openxmlformats.org/officeDocument/2006/relationships" r:id="rId1" tooltip="Ibu kota"/>
            </a:rPr>
            <a:t>kota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juru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tulis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kambing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hitam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kerja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sama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lipat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ganda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rumah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sakit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umum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salah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duga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  <a:hlinkClick xmlns:r="http://schemas.openxmlformats.org/officeDocument/2006/relationships" r:id="rId2" tooltip="Sepak bola"/>
            </a:rPr>
            <a:t>sepak</a:t>
          </a:r>
          <a:r>
            <a:rPr lang="en-US" sz="2000" b="1" dirty="0" smtClean="0">
              <a:solidFill>
                <a:srgbClr val="7030A0"/>
              </a:solidFill>
              <a:hlinkClick xmlns:r="http://schemas.openxmlformats.org/officeDocument/2006/relationships" r:id="rId2" tooltip="Sepak bola"/>
            </a:rPr>
            <a:t> bola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serba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guna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tanda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tangan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tanggung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jawab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tata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bahasa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temu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wicara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terima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kasih</a:t>
          </a:r>
          <a:r>
            <a:rPr lang="en-US" sz="2000" b="1" dirty="0" smtClean="0">
              <a:solidFill>
                <a:srgbClr val="7030A0"/>
              </a:solidFill>
            </a:rPr>
            <a:t>, </a:t>
          </a:r>
          <a:r>
            <a:rPr lang="en-US" sz="2000" b="1" dirty="0" err="1" smtClean="0">
              <a:solidFill>
                <a:srgbClr val="7030A0"/>
              </a:solidFill>
            </a:rPr>
            <a:t>tepuk</a:t>
          </a:r>
          <a:r>
            <a:rPr lang="en-US" sz="2000" b="1" dirty="0" smtClean="0">
              <a:solidFill>
                <a:srgbClr val="7030A0"/>
              </a:solidFill>
            </a:rPr>
            <a:t> </a:t>
          </a:r>
          <a:r>
            <a:rPr lang="en-US" sz="2000" b="1" dirty="0" err="1" smtClean="0">
              <a:solidFill>
                <a:srgbClr val="7030A0"/>
              </a:solidFill>
            </a:rPr>
            <a:t>tangan</a:t>
          </a:r>
          <a:r>
            <a:rPr lang="en-US" sz="2000" b="1" dirty="0" smtClean="0">
              <a:solidFill>
                <a:srgbClr val="7030A0"/>
              </a:solidFill>
            </a:rPr>
            <a:t>,</a:t>
          </a:r>
          <a:endParaRPr lang="en-US" sz="2000" b="1" dirty="0">
            <a:solidFill>
              <a:srgbClr val="7030A0"/>
            </a:solidFill>
          </a:endParaRPr>
        </a:p>
      </dgm:t>
    </dgm:pt>
    <dgm:pt modelId="{34C71A88-F666-484D-B269-8F98597E1EEB}" type="parTrans" cxnId="{4BDBBA89-DE23-44E9-8933-1F7FA213F454}">
      <dgm:prSet/>
      <dgm:spPr/>
      <dgm:t>
        <a:bodyPr/>
        <a:lstStyle/>
        <a:p>
          <a:endParaRPr lang="en-US"/>
        </a:p>
      </dgm:t>
    </dgm:pt>
    <dgm:pt modelId="{13D033D9-38F8-4C1F-9E00-73ECAAD5C91E}" type="sibTrans" cxnId="{4BDBBA89-DE23-44E9-8933-1F7FA213F454}">
      <dgm:prSet/>
      <dgm:spPr/>
      <dgm:t>
        <a:bodyPr/>
        <a:lstStyle/>
        <a:p>
          <a:endParaRPr lang="en-US"/>
        </a:p>
      </dgm:t>
    </dgm:pt>
    <dgm:pt modelId="{9A875BD3-9834-4C30-B774-4604C0E138AC}">
      <dgm:prSet phldrT="[Text]" phldr="1"/>
      <dgm:spPr/>
      <dgm:t>
        <a:bodyPr/>
        <a:lstStyle/>
        <a:p>
          <a:endParaRPr lang="en-US"/>
        </a:p>
      </dgm:t>
    </dgm:pt>
    <dgm:pt modelId="{85408280-D97A-4E11-8132-C466190566E8}" type="parTrans" cxnId="{66311D65-CD18-4838-B1D7-B820C86D5D4E}">
      <dgm:prSet/>
      <dgm:spPr/>
      <dgm:t>
        <a:bodyPr/>
        <a:lstStyle/>
        <a:p>
          <a:endParaRPr lang="en-US"/>
        </a:p>
      </dgm:t>
    </dgm:pt>
    <dgm:pt modelId="{D22047CC-1BA4-4B45-8504-5D5FFE654D47}" type="sibTrans" cxnId="{66311D65-CD18-4838-B1D7-B820C86D5D4E}">
      <dgm:prSet/>
      <dgm:spPr/>
      <dgm:t>
        <a:bodyPr/>
        <a:lstStyle/>
        <a:p>
          <a:endParaRPr lang="en-US"/>
        </a:p>
      </dgm:t>
    </dgm:pt>
    <dgm:pt modelId="{6086D194-EC2C-4A65-B265-F5910300F6BE}">
      <dgm:prSet phldrT="[Text]" custT="1"/>
      <dgm:spPr/>
      <dgm:t>
        <a:bodyPr/>
        <a:lstStyle/>
        <a:p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Jika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diberi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imbuhan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konfiks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awalan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i="1" dirty="0" err="1" smtClean="0">
              <a:solidFill>
                <a:schemeClr val="bg2">
                  <a:lumMod val="10000"/>
                </a:schemeClr>
              </a:solidFill>
            </a:rPr>
            <a:t>atau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akhiran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(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hanya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salah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satunya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),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penulisan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imbuhan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dirangkai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hanya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dengan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kata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yang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terdekat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,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misalnya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: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bertanda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tangan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,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berterima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kasih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,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bertanggung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jawab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,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tanda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tangani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,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memberi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tahu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, </a:t>
          </a:r>
          <a:r>
            <a:rPr lang="en-US" sz="2000" b="1" dirty="0" err="1" smtClean="0">
              <a:solidFill>
                <a:schemeClr val="bg2">
                  <a:lumMod val="10000"/>
                </a:schemeClr>
              </a:solidFill>
            </a:rPr>
            <a:t>dll</a:t>
          </a:r>
          <a:r>
            <a:rPr lang="en-US" sz="2000" b="1" dirty="0" smtClean="0">
              <a:solidFill>
                <a:schemeClr val="bg2">
                  <a:lumMod val="10000"/>
                </a:schemeClr>
              </a:solidFill>
            </a:rPr>
            <a:t>.</a:t>
          </a:r>
          <a:endParaRPr lang="en-US" sz="2000" b="1" dirty="0">
            <a:solidFill>
              <a:schemeClr val="bg2">
                <a:lumMod val="10000"/>
              </a:schemeClr>
            </a:solidFill>
          </a:endParaRPr>
        </a:p>
      </dgm:t>
    </dgm:pt>
    <dgm:pt modelId="{3FFE9233-FF72-4FD6-A46C-101EA3E9ED26}" type="parTrans" cxnId="{AAE387C4-C4A8-4144-85FE-0D6081E81707}">
      <dgm:prSet/>
      <dgm:spPr/>
      <dgm:t>
        <a:bodyPr/>
        <a:lstStyle/>
        <a:p>
          <a:endParaRPr lang="en-US"/>
        </a:p>
      </dgm:t>
    </dgm:pt>
    <dgm:pt modelId="{90B31792-5BC0-4FC7-8EF6-C04670708FB2}" type="sibTrans" cxnId="{AAE387C4-C4A8-4144-85FE-0D6081E81707}">
      <dgm:prSet/>
      <dgm:spPr/>
      <dgm:t>
        <a:bodyPr/>
        <a:lstStyle/>
        <a:p>
          <a:endParaRPr lang="en-US"/>
        </a:p>
      </dgm:t>
    </dgm:pt>
    <dgm:pt modelId="{19847520-E21D-4FAF-A952-E00C88267AB5}">
      <dgm:prSet phldrT="[Text]" phldr="1"/>
      <dgm:spPr/>
      <dgm:t>
        <a:bodyPr/>
        <a:lstStyle/>
        <a:p>
          <a:endParaRPr lang="en-US" dirty="0"/>
        </a:p>
      </dgm:t>
    </dgm:pt>
    <dgm:pt modelId="{F9613638-A420-4770-BC7E-A7D631A97155}" type="parTrans" cxnId="{3B82ACF0-3199-40E5-8CC7-5B8D6B0E175F}">
      <dgm:prSet/>
      <dgm:spPr/>
      <dgm:t>
        <a:bodyPr/>
        <a:lstStyle/>
        <a:p>
          <a:endParaRPr lang="en-US"/>
        </a:p>
      </dgm:t>
    </dgm:pt>
    <dgm:pt modelId="{D096863B-D010-495C-8AF4-12FDF787FCF2}" type="sibTrans" cxnId="{3B82ACF0-3199-40E5-8CC7-5B8D6B0E175F}">
      <dgm:prSet/>
      <dgm:spPr/>
      <dgm:t>
        <a:bodyPr/>
        <a:lstStyle/>
        <a:p>
          <a:endParaRPr lang="en-US"/>
        </a:p>
      </dgm:t>
    </dgm:pt>
    <dgm:pt modelId="{653AAF22-1087-4894-A920-5CA39DCCBFD3}">
      <dgm:prSet phldrT="[Text]" custT="1"/>
      <dgm:spPr/>
      <dgm:t>
        <a:bodyPr/>
        <a:lstStyle/>
        <a:p>
          <a:r>
            <a:rPr lang="en-US" sz="2000" b="1" dirty="0" err="1" smtClean="0">
              <a:solidFill>
                <a:srgbClr val="0070C0"/>
              </a:solidFill>
            </a:rPr>
            <a:t>Jika</a:t>
          </a:r>
          <a:r>
            <a:rPr lang="en-US" sz="2000" b="1" dirty="0" smtClean="0">
              <a:solidFill>
                <a:srgbClr val="0070C0"/>
              </a:solidFill>
            </a:rPr>
            <a:t> </a:t>
          </a:r>
          <a:r>
            <a:rPr lang="en-US" sz="2000" b="1" dirty="0" err="1" smtClean="0">
              <a:solidFill>
                <a:srgbClr val="0070C0"/>
              </a:solidFill>
            </a:rPr>
            <a:t>diberi</a:t>
          </a:r>
          <a:r>
            <a:rPr lang="en-US" sz="2000" b="1" dirty="0" smtClean="0">
              <a:solidFill>
                <a:srgbClr val="0070C0"/>
              </a:solidFill>
            </a:rPr>
            <a:t> </a:t>
          </a:r>
          <a:r>
            <a:rPr lang="en-US" sz="2000" b="1" dirty="0" err="1" smtClean="0">
              <a:solidFill>
                <a:srgbClr val="0070C0"/>
              </a:solidFill>
            </a:rPr>
            <a:t>imbuhan</a:t>
          </a:r>
          <a:r>
            <a:rPr lang="en-US" sz="2000" b="1" dirty="0" smtClean="0">
              <a:solidFill>
                <a:srgbClr val="0070C0"/>
              </a:solidFill>
            </a:rPr>
            <a:t> </a:t>
          </a:r>
          <a:r>
            <a:rPr lang="en-US" sz="2000" b="1" dirty="0" err="1" smtClean="0">
              <a:solidFill>
                <a:srgbClr val="0070C0"/>
              </a:solidFill>
            </a:rPr>
            <a:t>konfiks</a:t>
          </a:r>
          <a:r>
            <a:rPr lang="en-US" sz="2000" b="1" dirty="0" smtClean="0">
              <a:solidFill>
                <a:srgbClr val="0070C0"/>
              </a:solidFill>
            </a:rPr>
            <a:t> </a:t>
          </a:r>
          <a:r>
            <a:rPr lang="en-US" sz="2000" b="1" dirty="0" err="1" smtClean="0">
              <a:solidFill>
                <a:srgbClr val="0070C0"/>
              </a:solidFill>
            </a:rPr>
            <a:t>awalan</a:t>
          </a:r>
          <a:r>
            <a:rPr lang="en-US" sz="2000" b="1" dirty="0" smtClean="0">
              <a:solidFill>
                <a:srgbClr val="0070C0"/>
              </a:solidFill>
            </a:rPr>
            <a:t> </a:t>
          </a:r>
          <a:r>
            <a:rPr lang="en-US" sz="2000" b="1" i="1" dirty="0" err="1" smtClean="0">
              <a:solidFill>
                <a:srgbClr val="0070C0"/>
              </a:solidFill>
            </a:rPr>
            <a:t>dan</a:t>
          </a:r>
          <a:r>
            <a:rPr lang="en-US" sz="2000" b="1" dirty="0" smtClean="0">
              <a:solidFill>
                <a:srgbClr val="0070C0"/>
              </a:solidFill>
            </a:rPr>
            <a:t> </a:t>
          </a:r>
          <a:r>
            <a:rPr lang="en-US" sz="2000" b="1" dirty="0" err="1" smtClean="0">
              <a:solidFill>
                <a:srgbClr val="0070C0"/>
              </a:solidFill>
            </a:rPr>
            <a:t>akhiran</a:t>
          </a:r>
          <a:r>
            <a:rPr lang="en-US" sz="2000" b="1" dirty="0" smtClean="0">
              <a:solidFill>
                <a:srgbClr val="0070C0"/>
              </a:solidFill>
            </a:rPr>
            <a:t> (</a:t>
          </a:r>
          <a:r>
            <a:rPr lang="en-US" sz="2000" b="1" dirty="0" err="1" smtClean="0">
              <a:solidFill>
                <a:srgbClr val="0070C0"/>
              </a:solidFill>
            </a:rPr>
            <a:t>keduanya</a:t>
          </a:r>
          <a:r>
            <a:rPr lang="en-US" sz="2000" b="1" dirty="0" smtClean="0">
              <a:solidFill>
                <a:srgbClr val="0070C0"/>
              </a:solidFill>
            </a:rPr>
            <a:t>), </a:t>
          </a:r>
          <a:r>
            <a:rPr lang="en-US" sz="2000" b="1" dirty="0" err="1" smtClean="0">
              <a:solidFill>
                <a:srgbClr val="0070C0"/>
              </a:solidFill>
            </a:rPr>
            <a:t>penulisannya</a:t>
          </a:r>
          <a:r>
            <a:rPr lang="en-US" sz="2000" b="1" dirty="0" smtClean="0">
              <a:solidFill>
                <a:srgbClr val="0070C0"/>
              </a:solidFill>
            </a:rPr>
            <a:t> </a:t>
          </a:r>
          <a:r>
            <a:rPr lang="en-US" sz="2000" b="1" dirty="0" err="1" smtClean="0">
              <a:solidFill>
                <a:srgbClr val="0070C0"/>
              </a:solidFill>
            </a:rPr>
            <a:t>dirangkai</a:t>
          </a:r>
          <a:r>
            <a:rPr lang="en-US" sz="2000" b="1" dirty="0" smtClean="0">
              <a:solidFill>
                <a:srgbClr val="0070C0"/>
              </a:solidFill>
            </a:rPr>
            <a:t>, </a:t>
          </a:r>
          <a:r>
            <a:rPr lang="en-US" sz="2000" b="1" dirty="0" err="1" smtClean="0">
              <a:solidFill>
                <a:srgbClr val="0070C0"/>
              </a:solidFill>
            </a:rPr>
            <a:t>misalnya</a:t>
          </a:r>
          <a:r>
            <a:rPr lang="en-US" sz="2000" b="1" dirty="0" smtClean="0">
              <a:solidFill>
                <a:srgbClr val="0070C0"/>
              </a:solidFill>
            </a:rPr>
            <a:t>: </a:t>
          </a:r>
          <a:r>
            <a:rPr lang="en-US" sz="2000" b="1" dirty="0" err="1" smtClean="0">
              <a:solidFill>
                <a:srgbClr val="0070C0"/>
              </a:solidFill>
            </a:rPr>
            <a:t>memberitahukan</a:t>
          </a:r>
          <a:r>
            <a:rPr lang="en-US" sz="2000" b="1" dirty="0" smtClean="0">
              <a:solidFill>
                <a:srgbClr val="0070C0"/>
              </a:solidFill>
            </a:rPr>
            <a:t>, </a:t>
          </a:r>
          <a:r>
            <a:rPr lang="en-US" sz="2000" b="1" dirty="0" err="1" smtClean="0">
              <a:solidFill>
                <a:srgbClr val="0070C0"/>
              </a:solidFill>
            </a:rPr>
            <a:t>menandatangani</a:t>
          </a:r>
          <a:r>
            <a:rPr lang="en-US" sz="2000" b="1" dirty="0" smtClean="0">
              <a:solidFill>
                <a:srgbClr val="0070C0"/>
              </a:solidFill>
            </a:rPr>
            <a:t>, </a:t>
          </a:r>
          <a:r>
            <a:rPr lang="en-US" sz="2000" b="1" dirty="0" err="1" smtClean="0">
              <a:solidFill>
                <a:srgbClr val="0070C0"/>
              </a:solidFill>
            </a:rPr>
            <a:t>pemberitahuan</a:t>
          </a:r>
          <a:r>
            <a:rPr lang="en-US" sz="2000" b="1" dirty="0" smtClean="0">
              <a:solidFill>
                <a:srgbClr val="0070C0"/>
              </a:solidFill>
            </a:rPr>
            <a:t>, </a:t>
          </a:r>
          <a:r>
            <a:rPr lang="en-US" sz="2000" b="1" dirty="0" err="1" smtClean="0">
              <a:solidFill>
                <a:srgbClr val="0070C0"/>
              </a:solidFill>
            </a:rPr>
            <a:t>melipatgandakan</a:t>
          </a:r>
          <a:r>
            <a:rPr lang="en-US" sz="2000" b="1" dirty="0" smtClean="0">
              <a:solidFill>
                <a:srgbClr val="0070C0"/>
              </a:solidFill>
            </a:rPr>
            <a:t>, </a:t>
          </a:r>
          <a:r>
            <a:rPr lang="en-US" sz="2000" b="1" dirty="0" err="1" smtClean="0">
              <a:solidFill>
                <a:srgbClr val="0070C0"/>
              </a:solidFill>
            </a:rPr>
            <a:t>kutandatangani</a:t>
          </a:r>
          <a:r>
            <a:rPr lang="en-US" sz="2000" b="1" dirty="0" smtClean="0">
              <a:solidFill>
                <a:srgbClr val="0070C0"/>
              </a:solidFill>
            </a:rPr>
            <a:t>, </a:t>
          </a:r>
          <a:r>
            <a:rPr lang="en-US" sz="2000" b="1" dirty="0" err="1" smtClean="0">
              <a:solidFill>
                <a:srgbClr val="0070C0"/>
              </a:solidFill>
            </a:rPr>
            <a:t>dipertanggungjawabkan</a:t>
          </a:r>
          <a:r>
            <a:rPr lang="en-US" sz="2000" b="1" dirty="0" smtClean="0">
              <a:solidFill>
                <a:srgbClr val="0070C0"/>
              </a:solidFill>
            </a:rPr>
            <a:t>, </a:t>
          </a:r>
          <a:r>
            <a:rPr lang="en-US" sz="2000" b="1" dirty="0" err="1" smtClean="0">
              <a:solidFill>
                <a:srgbClr val="0070C0"/>
              </a:solidFill>
            </a:rPr>
            <a:t>kauhancurleburkan</a:t>
          </a:r>
          <a:r>
            <a:rPr lang="en-US" sz="2000" b="1" dirty="0" smtClean="0">
              <a:solidFill>
                <a:srgbClr val="0070C0"/>
              </a:solidFill>
            </a:rPr>
            <a:t>, </a:t>
          </a:r>
          <a:r>
            <a:rPr lang="en-US" sz="2000" b="1" dirty="0" err="1" smtClean="0">
              <a:solidFill>
                <a:srgbClr val="0070C0"/>
              </a:solidFill>
            </a:rPr>
            <a:t>dll</a:t>
          </a:r>
          <a:r>
            <a:rPr lang="en-US" sz="2000" b="1" dirty="0" smtClean="0">
              <a:solidFill>
                <a:srgbClr val="0070C0"/>
              </a:solidFill>
            </a:rPr>
            <a:t>.</a:t>
          </a:r>
          <a:endParaRPr lang="en-US" sz="2000" b="1" dirty="0">
            <a:solidFill>
              <a:srgbClr val="0070C0"/>
            </a:solidFill>
          </a:endParaRPr>
        </a:p>
      </dgm:t>
    </dgm:pt>
    <dgm:pt modelId="{BC20EEFC-F275-4A0D-86D6-2A465D8A0D7C}" type="parTrans" cxnId="{EDE7F592-EB18-4EDF-B60B-758AEBB8A672}">
      <dgm:prSet/>
      <dgm:spPr/>
      <dgm:t>
        <a:bodyPr/>
        <a:lstStyle/>
        <a:p>
          <a:endParaRPr lang="en-US"/>
        </a:p>
      </dgm:t>
    </dgm:pt>
    <dgm:pt modelId="{3522CB2D-BF59-4905-A340-74DFF7D6011D}" type="sibTrans" cxnId="{EDE7F592-EB18-4EDF-B60B-758AEBB8A672}">
      <dgm:prSet/>
      <dgm:spPr/>
      <dgm:t>
        <a:bodyPr/>
        <a:lstStyle/>
        <a:p>
          <a:endParaRPr lang="en-US"/>
        </a:p>
      </dgm:t>
    </dgm:pt>
    <dgm:pt modelId="{BDEBA2ED-F9FF-4B93-8841-019E9957DC12}" type="pres">
      <dgm:prSet presAssocID="{3761547D-F8AF-4EE7-988F-DB7838F1D61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84BBB-A264-42A8-8586-2FC679D0EA66}" type="pres">
      <dgm:prSet presAssocID="{A044B263-D2DB-4926-8B28-F217873117DE}" presName="composite" presStyleCnt="0"/>
      <dgm:spPr/>
    </dgm:pt>
    <dgm:pt modelId="{53352511-8F3B-486D-85E5-C87F303CC80A}" type="pres">
      <dgm:prSet presAssocID="{A044B263-D2DB-4926-8B28-F217873117D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24F6D-7E78-4E14-9EB7-110F48B2B6A3}" type="pres">
      <dgm:prSet presAssocID="{A044B263-D2DB-4926-8B28-F217873117DE}" presName="descendantText" presStyleLbl="alignAcc1" presStyleIdx="0" presStyleCnt="3" custScaleY="152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1C304-BB11-4AD7-8975-5B7B3117E383}" type="pres">
      <dgm:prSet presAssocID="{A31DCA75-07A3-469D-8258-36071AA5725B}" presName="sp" presStyleCnt="0"/>
      <dgm:spPr/>
    </dgm:pt>
    <dgm:pt modelId="{E0567003-B47E-4F9B-A506-D9DFD9C7770D}" type="pres">
      <dgm:prSet presAssocID="{9A875BD3-9834-4C30-B774-4604C0E138AC}" presName="composite" presStyleCnt="0"/>
      <dgm:spPr/>
    </dgm:pt>
    <dgm:pt modelId="{6B250990-A1B5-478B-AA36-49E0981C0BCF}" type="pres">
      <dgm:prSet presAssocID="{9A875BD3-9834-4C30-B774-4604C0E138A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2C770-F566-4EB7-8748-0E4ECDA02FA4}" type="pres">
      <dgm:prSet presAssocID="{9A875BD3-9834-4C30-B774-4604C0E138AC}" presName="descendantText" presStyleLbl="alignAcc1" presStyleIdx="1" presStyleCnt="3" custScaleY="15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C6B58-A1DF-41DD-ADFA-11A12F634C12}" type="pres">
      <dgm:prSet presAssocID="{D22047CC-1BA4-4B45-8504-5D5FFE654D47}" presName="sp" presStyleCnt="0"/>
      <dgm:spPr/>
    </dgm:pt>
    <dgm:pt modelId="{7BD0F976-2983-4698-96EE-467506224407}" type="pres">
      <dgm:prSet presAssocID="{19847520-E21D-4FAF-A952-E00C88267AB5}" presName="composite" presStyleCnt="0"/>
      <dgm:spPr/>
    </dgm:pt>
    <dgm:pt modelId="{D9D65275-EE3A-4890-A8B0-D9A452654F5F}" type="pres">
      <dgm:prSet presAssocID="{19847520-E21D-4FAF-A952-E00C88267AB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710DA-2E37-4B0E-8FAB-F3CB7069E60F}" type="pres">
      <dgm:prSet presAssocID="{19847520-E21D-4FAF-A952-E00C88267AB5}" presName="descendantText" presStyleLbl="alignAcc1" presStyleIdx="2" presStyleCnt="3" custScaleY="1667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B59CE4-0262-4889-80EB-AEE7D8F8CA32}" type="presOf" srcId="{19847520-E21D-4FAF-A952-E00C88267AB5}" destId="{D9D65275-EE3A-4890-A8B0-D9A452654F5F}" srcOrd="0" destOrd="0" presId="urn:microsoft.com/office/officeart/2005/8/layout/chevron2"/>
    <dgm:cxn modelId="{407017C9-F742-48C5-B0C0-D4A7BCB168EB}" type="presOf" srcId="{A044B263-D2DB-4926-8B28-F217873117DE}" destId="{53352511-8F3B-486D-85E5-C87F303CC80A}" srcOrd="0" destOrd="0" presId="urn:microsoft.com/office/officeart/2005/8/layout/chevron2"/>
    <dgm:cxn modelId="{7ACB1458-DA3E-4A7F-BFE8-0AF47ED9C462}" type="presOf" srcId="{653AAF22-1087-4894-A920-5CA39DCCBFD3}" destId="{F0B710DA-2E37-4B0E-8FAB-F3CB7069E60F}" srcOrd="0" destOrd="0" presId="urn:microsoft.com/office/officeart/2005/8/layout/chevron2"/>
    <dgm:cxn modelId="{E13C5DD5-15B0-45D8-8BBE-0FD8280E8E5B}" type="presOf" srcId="{6086D194-EC2C-4A65-B265-F5910300F6BE}" destId="{16C2C770-F566-4EB7-8748-0E4ECDA02FA4}" srcOrd="0" destOrd="0" presId="urn:microsoft.com/office/officeart/2005/8/layout/chevron2"/>
    <dgm:cxn modelId="{EDE7F592-EB18-4EDF-B60B-758AEBB8A672}" srcId="{19847520-E21D-4FAF-A952-E00C88267AB5}" destId="{653AAF22-1087-4894-A920-5CA39DCCBFD3}" srcOrd="0" destOrd="0" parTransId="{BC20EEFC-F275-4A0D-86D6-2A465D8A0D7C}" sibTransId="{3522CB2D-BF59-4905-A340-74DFF7D6011D}"/>
    <dgm:cxn modelId="{1A96FB55-040A-430D-8CC0-B062FFD48B37}" type="presOf" srcId="{D06D562D-40D0-4429-AFEE-908A612E879D}" destId="{75F24F6D-7E78-4E14-9EB7-110F48B2B6A3}" srcOrd="0" destOrd="0" presId="urn:microsoft.com/office/officeart/2005/8/layout/chevron2"/>
    <dgm:cxn modelId="{AF30EA95-E33E-4789-A536-0CEB4189C2A2}" srcId="{3761547D-F8AF-4EE7-988F-DB7838F1D61B}" destId="{A044B263-D2DB-4926-8B28-F217873117DE}" srcOrd="0" destOrd="0" parTransId="{D1214CE2-71D7-42EB-A8D2-0B860AA8D258}" sibTransId="{A31DCA75-07A3-469D-8258-36071AA5725B}"/>
    <dgm:cxn modelId="{66311D65-CD18-4838-B1D7-B820C86D5D4E}" srcId="{3761547D-F8AF-4EE7-988F-DB7838F1D61B}" destId="{9A875BD3-9834-4C30-B774-4604C0E138AC}" srcOrd="1" destOrd="0" parTransId="{85408280-D97A-4E11-8132-C466190566E8}" sibTransId="{D22047CC-1BA4-4B45-8504-5D5FFE654D47}"/>
    <dgm:cxn modelId="{3B82ACF0-3199-40E5-8CC7-5B8D6B0E175F}" srcId="{3761547D-F8AF-4EE7-988F-DB7838F1D61B}" destId="{19847520-E21D-4FAF-A952-E00C88267AB5}" srcOrd="2" destOrd="0" parTransId="{F9613638-A420-4770-BC7E-A7D631A97155}" sibTransId="{D096863B-D010-495C-8AF4-12FDF787FCF2}"/>
    <dgm:cxn modelId="{E5DBC5DD-B711-4083-8BBD-61AA3A788566}" type="presOf" srcId="{3761547D-F8AF-4EE7-988F-DB7838F1D61B}" destId="{BDEBA2ED-F9FF-4B93-8841-019E9957DC12}" srcOrd="0" destOrd="0" presId="urn:microsoft.com/office/officeart/2005/8/layout/chevron2"/>
    <dgm:cxn modelId="{AAE387C4-C4A8-4144-85FE-0D6081E81707}" srcId="{9A875BD3-9834-4C30-B774-4604C0E138AC}" destId="{6086D194-EC2C-4A65-B265-F5910300F6BE}" srcOrd="0" destOrd="0" parTransId="{3FFE9233-FF72-4FD6-A46C-101EA3E9ED26}" sibTransId="{90B31792-5BC0-4FC7-8EF6-C04670708FB2}"/>
    <dgm:cxn modelId="{D453AFC9-16E4-4B18-89D6-FFB38AFDDD08}" type="presOf" srcId="{9A875BD3-9834-4C30-B774-4604C0E138AC}" destId="{6B250990-A1B5-478B-AA36-49E0981C0BCF}" srcOrd="0" destOrd="0" presId="urn:microsoft.com/office/officeart/2005/8/layout/chevron2"/>
    <dgm:cxn modelId="{4BDBBA89-DE23-44E9-8933-1F7FA213F454}" srcId="{A044B263-D2DB-4926-8B28-F217873117DE}" destId="{D06D562D-40D0-4429-AFEE-908A612E879D}" srcOrd="0" destOrd="0" parTransId="{34C71A88-F666-484D-B269-8F98597E1EEB}" sibTransId="{13D033D9-38F8-4C1F-9E00-73ECAAD5C91E}"/>
    <dgm:cxn modelId="{5DB82DE6-5EB1-451C-8179-B2226DDD971E}" type="presParOf" srcId="{BDEBA2ED-F9FF-4B93-8841-019E9957DC12}" destId="{15184BBB-A264-42A8-8586-2FC679D0EA66}" srcOrd="0" destOrd="0" presId="urn:microsoft.com/office/officeart/2005/8/layout/chevron2"/>
    <dgm:cxn modelId="{A14E1392-8ADB-45B4-AEF8-32FF6D9DFEC5}" type="presParOf" srcId="{15184BBB-A264-42A8-8586-2FC679D0EA66}" destId="{53352511-8F3B-486D-85E5-C87F303CC80A}" srcOrd="0" destOrd="0" presId="urn:microsoft.com/office/officeart/2005/8/layout/chevron2"/>
    <dgm:cxn modelId="{E2D11082-0441-4473-9D5F-FED9304DEDFA}" type="presParOf" srcId="{15184BBB-A264-42A8-8586-2FC679D0EA66}" destId="{75F24F6D-7E78-4E14-9EB7-110F48B2B6A3}" srcOrd="1" destOrd="0" presId="urn:microsoft.com/office/officeart/2005/8/layout/chevron2"/>
    <dgm:cxn modelId="{D681F22B-59C0-44AE-AA7E-B4F382E53682}" type="presParOf" srcId="{BDEBA2ED-F9FF-4B93-8841-019E9957DC12}" destId="{4001C304-BB11-4AD7-8975-5B7B3117E383}" srcOrd="1" destOrd="0" presId="urn:microsoft.com/office/officeart/2005/8/layout/chevron2"/>
    <dgm:cxn modelId="{2168475B-D48E-4157-A4ED-AA3A3903478A}" type="presParOf" srcId="{BDEBA2ED-F9FF-4B93-8841-019E9957DC12}" destId="{E0567003-B47E-4F9B-A506-D9DFD9C7770D}" srcOrd="2" destOrd="0" presId="urn:microsoft.com/office/officeart/2005/8/layout/chevron2"/>
    <dgm:cxn modelId="{E7233639-01FB-4D30-AC62-D425041F800C}" type="presParOf" srcId="{E0567003-B47E-4F9B-A506-D9DFD9C7770D}" destId="{6B250990-A1B5-478B-AA36-49E0981C0BCF}" srcOrd="0" destOrd="0" presId="urn:microsoft.com/office/officeart/2005/8/layout/chevron2"/>
    <dgm:cxn modelId="{842B8E40-8E18-4C87-9829-404B5A65111E}" type="presParOf" srcId="{E0567003-B47E-4F9B-A506-D9DFD9C7770D}" destId="{16C2C770-F566-4EB7-8748-0E4ECDA02FA4}" srcOrd="1" destOrd="0" presId="urn:microsoft.com/office/officeart/2005/8/layout/chevron2"/>
    <dgm:cxn modelId="{EF8380B6-738A-4E29-B0F5-405FE6ACB95D}" type="presParOf" srcId="{BDEBA2ED-F9FF-4B93-8841-019E9957DC12}" destId="{C26C6B58-A1DF-41DD-ADFA-11A12F634C12}" srcOrd="3" destOrd="0" presId="urn:microsoft.com/office/officeart/2005/8/layout/chevron2"/>
    <dgm:cxn modelId="{4E015CFB-DB1D-491A-A596-3E459FE254B9}" type="presParOf" srcId="{BDEBA2ED-F9FF-4B93-8841-019E9957DC12}" destId="{7BD0F976-2983-4698-96EE-467506224407}" srcOrd="4" destOrd="0" presId="urn:microsoft.com/office/officeart/2005/8/layout/chevron2"/>
    <dgm:cxn modelId="{7EA17E30-96E0-4C56-93D5-9A7790123535}" type="presParOf" srcId="{7BD0F976-2983-4698-96EE-467506224407}" destId="{D9D65275-EE3A-4890-A8B0-D9A452654F5F}" srcOrd="0" destOrd="0" presId="urn:microsoft.com/office/officeart/2005/8/layout/chevron2"/>
    <dgm:cxn modelId="{B08378B2-9961-4022-B7A6-B25E0FD2C922}" type="presParOf" srcId="{7BD0F976-2983-4698-96EE-467506224407}" destId="{F0B710DA-2E37-4B0E-8FAB-F3CB7069E6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52511-8F3B-486D-85E5-C87F303CC80A}">
      <dsp:nvSpPr>
        <dsp:cNvPr id="0" name=""/>
        <dsp:cNvSpPr/>
      </dsp:nvSpPr>
      <dsp:spPr>
        <a:xfrm rot="5400000">
          <a:off x="-227863" y="523872"/>
          <a:ext cx="1519092" cy="106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 rot="-5400000">
        <a:off x="1" y="827690"/>
        <a:ext cx="1063364" cy="455728"/>
      </dsp:txXfrm>
    </dsp:sp>
    <dsp:sp modelId="{75F24F6D-7E78-4E14-9EB7-110F48B2B6A3}">
      <dsp:nvSpPr>
        <dsp:cNvPr id="0" name=""/>
        <dsp:cNvSpPr/>
      </dsp:nvSpPr>
      <dsp:spPr>
        <a:xfrm rot="5400000">
          <a:off x="3628975" y="-2526704"/>
          <a:ext cx="1501613" cy="66328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7030A0"/>
              </a:solidFill>
            </a:rPr>
            <a:t>Alih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tugas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anak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emas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beri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tahu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duta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besar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hancur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lebur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  <a:hlinkClick xmlns:r="http://schemas.openxmlformats.org/officeDocument/2006/relationships" r:id="rId1" tooltip="Ibu kota"/>
            </a:rPr>
            <a:t>ibu</a:t>
          </a:r>
          <a:r>
            <a:rPr lang="en-US" sz="2000" b="1" kern="1200" dirty="0" smtClean="0">
              <a:solidFill>
                <a:srgbClr val="7030A0"/>
              </a:solidFill>
              <a:hlinkClick xmlns:r="http://schemas.openxmlformats.org/officeDocument/2006/relationships" r:id="rId1" tooltip="Ibu kota"/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  <a:hlinkClick xmlns:r="http://schemas.openxmlformats.org/officeDocument/2006/relationships" r:id="rId1" tooltip="Ibu kota"/>
            </a:rPr>
            <a:t>kota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juru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tulis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kambing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hitam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kerja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sama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lipat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ganda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rumah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sakit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umum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salah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duga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  <a:hlinkClick xmlns:r="http://schemas.openxmlformats.org/officeDocument/2006/relationships" r:id="rId2" tooltip="Sepak bola"/>
            </a:rPr>
            <a:t>sepak</a:t>
          </a:r>
          <a:r>
            <a:rPr lang="en-US" sz="2000" b="1" kern="1200" dirty="0" smtClean="0">
              <a:solidFill>
                <a:srgbClr val="7030A0"/>
              </a:solidFill>
              <a:hlinkClick xmlns:r="http://schemas.openxmlformats.org/officeDocument/2006/relationships" r:id="rId2" tooltip="Sepak bola"/>
            </a:rPr>
            <a:t> bola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serba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guna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tanda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tangan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tanggung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jawab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tata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bahasa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temu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wicara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terima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kasih</a:t>
          </a:r>
          <a:r>
            <a:rPr lang="en-US" sz="2000" b="1" kern="1200" dirty="0" smtClean="0">
              <a:solidFill>
                <a:srgbClr val="7030A0"/>
              </a:solidFill>
            </a:rPr>
            <a:t>, </a:t>
          </a:r>
          <a:r>
            <a:rPr lang="en-US" sz="2000" b="1" kern="1200" dirty="0" err="1" smtClean="0">
              <a:solidFill>
                <a:srgbClr val="7030A0"/>
              </a:solidFill>
            </a:rPr>
            <a:t>tepuk</a:t>
          </a:r>
          <a:r>
            <a:rPr lang="en-US" sz="2000" b="1" kern="1200" dirty="0" smtClean="0">
              <a:solidFill>
                <a:srgbClr val="7030A0"/>
              </a:solidFill>
            </a:rPr>
            <a:t> </a:t>
          </a:r>
          <a:r>
            <a:rPr lang="en-US" sz="2000" b="1" kern="1200" dirty="0" err="1" smtClean="0">
              <a:solidFill>
                <a:srgbClr val="7030A0"/>
              </a:solidFill>
            </a:rPr>
            <a:t>tangan</a:t>
          </a:r>
          <a:r>
            <a:rPr lang="en-US" sz="2000" b="1" kern="1200" dirty="0" smtClean="0">
              <a:solidFill>
                <a:srgbClr val="7030A0"/>
              </a:solidFill>
            </a:rPr>
            <a:t>,</a:t>
          </a:r>
          <a:endParaRPr lang="en-US" sz="2000" b="1" kern="1200" dirty="0">
            <a:solidFill>
              <a:srgbClr val="7030A0"/>
            </a:solidFill>
          </a:endParaRPr>
        </a:p>
      </dsp:txBody>
      <dsp:txXfrm rot="-5400000">
        <a:off x="1063365" y="112209"/>
        <a:ext cx="6559532" cy="1355007"/>
      </dsp:txXfrm>
    </dsp:sp>
    <dsp:sp modelId="{6B250990-A1B5-478B-AA36-49E0981C0BCF}">
      <dsp:nvSpPr>
        <dsp:cNvPr id="0" name=""/>
        <dsp:cNvSpPr/>
      </dsp:nvSpPr>
      <dsp:spPr>
        <a:xfrm rot="5400000">
          <a:off x="-227863" y="2160073"/>
          <a:ext cx="1519092" cy="106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 rot="-5400000">
        <a:off x="1" y="2463891"/>
        <a:ext cx="1063364" cy="455728"/>
      </dsp:txXfrm>
    </dsp:sp>
    <dsp:sp modelId="{16C2C770-F566-4EB7-8748-0E4ECDA02FA4}">
      <dsp:nvSpPr>
        <dsp:cNvPr id="0" name=""/>
        <dsp:cNvSpPr/>
      </dsp:nvSpPr>
      <dsp:spPr>
        <a:xfrm rot="5400000">
          <a:off x="3611922" y="-890503"/>
          <a:ext cx="1535718" cy="66328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Jika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diberi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imbuhan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konfiks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awalan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i="1" kern="1200" dirty="0" err="1" smtClean="0">
              <a:solidFill>
                <a:schemeClr val="bg2">
                  <a:lumMod val="10000"/>
                </a:schemeClr>
              </a:solidFill>
            </a:rPr>
            <a:t>atau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akhiran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(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hanya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salah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satunya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),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penulisan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imbuhan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dirangkai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hanya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dengan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kata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yang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terdekat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,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misalnya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: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bertanda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tangan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,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berterima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kasih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,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bertanggung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jawab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,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tanda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tangani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,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memberi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tahu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, </a:t>
          </a:r>
          <a:r>
            <a:rPr lang="en-US" sz="2000" b="1" kern="1200" dirty="0" err="1" smtClean="0">
              <a:solidFill>
                <a:schemeClr val="bg2">
                  <a:lumMod val="10000"/>
                </a:schemeClr>
              </a:solidFill>
            </a:rPr>
            <a:t>dll</a:t>
          </a:r>
          <a:r>
            <a:rPr lang="en-US" sz="2000" b="1" kern="1200" dirty="0" smtClean="0">
              <a:solidFill>
                <a:schemeClr val="bg2">
                  <a:lumMod val="10000"/>
                </a:schemeClr>
              </a:solidFill>
            </a:rPr>
            <a:t>.</a:t>
          </a:r>
          <a:endParaRPr lang="en-US" sz="2000" b="1" kern="1200" dirty="0">
            <a:solidFill>
              <a:schemeClr val="bg2">
                <a:lumMod val="10000"/>
              </a:schemeClr>
            </a:solidFill>
          </a:endParaRPr>
        </a:p>
      </dsp:txBody>
      <dsp:txXfrm rot="-5400000">
        <a:off x="1063364" y="1733023"/>
        <a:ext cx="6557867" cy="1385782"/>
      </dsp:txXfrm>
    </dsp:sp>
    <dsp:sp modelId="{D9D65275-EE3A-4890-A8B0-D9A452654F5F}">
      <dsp:nvSpPr>
        <dsp:cNvPr id="0" name=""/>
        <dsp:cNvSpPr/>
      </dsp:nvSpPr>
      <dsp:spPr>
        <a:xfrm rot="5400000">
          <a:off x="-227863" y="3851465"/>
          <a:ext cx="1519092" cy="106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 rot="-5400000">
        <a:off x="1" y="4155283"/>
        <a:ext cx="1063364" cy="455728"/>
      </dsp:txXfrm>
    </dsp:sp>
    <dsp:sp modelId="{F0B710DA-2E37-4B0E-8FAB-F3CB7069E60F}">
      <dsp:nvSpPr>
        <dsp:cNvPr id="0" name=""/>
        <dsp:cNvSpPr/>
      </dsp:nvSpPr>
      <dsp:spPr>
        <a:xfrm rot="5400000">
          <a:off x="3556731" y="800888"/>
          <a:ext cx="1646101" cy="66328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0070C0"/>
              </a:solidFill>
            </a:rPr>
            <a:t>Jika</a:t>
          </a:r>
          <a:r>
            <a:rPr lang="en-US" sz="2000" b="1" kern="1200" dirty="0" smtClean="0">
              <a:solidFill>
                <a:srgbClr val="0070C0"/>
              </a:solidFill>
            </a:rPr>
            <a:t> </a:t>
          </a:r>
          <a:r>
            <a:rPr lang="en-US" sz="2000" b="1" kern="1200" dirty="0" err="1" smtClean="0">
              <a:solidFill>
                <a:srgbClr val="0070C0"/>
              </a:solidFill>
            </a:rPr>
            <a:t>diberi</a:t>
          </a:r>
          <a:r>
            <a:rPr lang="en-US" sz="2000" b="1" kern="1200" dirty="0" smtClean="0">
              <a:solidFill>
                <a:srgbClr val="0070C0"/>
              </a:solidFill>
            </a:rPr>
            <a:t> </a:t>
          </a:r>
          <a:r>
            <a:rPr lang="en-US" sz="2000" b="1" kern="1200" dirty="0" err="1" smtClean="0">
              <a:solidFill>
                <a:srgbClr val="0070C0"/>
              </a:solidFill>
            </a:rPr>
            <a:t>imbuhan</a:t>
          </a:r>
          <a:r>
            <a:rPr lang="en-US" sz="2000" b="1" kern="1200" dirty="0" smtClean="0">
              <a:solidFill>
                <a:srgbClr val="0070C0"/>
              </a:solidFill>
            </a:rPr>
            <a:t> </a:t>
          </a:r>
          <a:r>
            <a:rPr lang="en-US" sz="2000" b="1" kern="1200" dirty="0" err="1" smtClean="0">
              <a:solidFill>
                <a:srgbClr val="0070C0"/>
              </a:solidFill>
            </a:rPr>
            <a:t>konfiks</a:t>
          </a:r>
          <a:r>
            <a:rPr lang="en-US" sz="2000" b="1" kern="1200" dirty="0" smtClean="0">
              <a:solidFill>
                <a:srgbClr val="0070C0"/>
              </a:solidFill>
            </a:rPr>
            <a:t> </a:t>
          </a:r>
          <a:r>
            <a:rPr lang="en-US" sz="2000" b="1" kern="1200" dirty="0" err="1" smtClean="0">
              <a:solidFill>
                <a:srgbClr val="0070C0"/>
              </a:solidFill>
            </a:rPr>
            <a:t>awalan</a:t>
          </a:r>
          <a:r>
            <a:rPr lang="en-US" sz="2000" b="1" kern="1200" dirty="0" smtClean="0">
              <a:solidFill>
                <a:srgbClr val="0070C0"/>
              </a:solidFill>
            </a:rPr>
            <a:t> </a:t>
          </a:r>
          <a:r>
            <a:rPr lang="en-US" sz="2000" b="1" i="1" kern="1200" dirty="0" err="1" smtClean="0">
              <a:solidFill>
                <a:srgbClr val="0070C0"/>
              </a:solidFill>
            </a:rPr>
            <a:t>dan</a:t>
          </a:r>
          <a:r>
            <a:rPr lang="en-US" sz="2000" b="1" kern="1200" dirty="0" smtClean="0">
              <a:solidFill>
                <a:srgbClr val="0070C0"/>
              </a:solidFill>
            </a:rPr>
            <a:t> </a:t>
          </a:r>
          <a:r>
            <a:rPr lang="en-US" sz="2000" b="1" kern="1200" dirty="0" err="1" smtClean="0">
              <a:solidFill>
                <a:srgbClr val="0070C0"/>
              </a:solidFill>
            </a:rPr>
            <a:t>akhiran</a:t>
          </a:r>
          <a:r>
            <a:rPr lang="en-US" sz="2000" b="1" kern="1200" dirty="0" smtClean="0">
              <a:solidFill>
                <a:srgbClr val="0070C0"/>
              </a:solidFill>
            </a:rPr>
            <a:t> (</a:t>
          </a:r>
          <a:r>
            <a:rPr lang="en-US" sz="2000" b="1" kern="1200" dirty="0" err="1" smtClean="0">
              <a:solidFill>
                <a:srgbClr val="0070C0"/>
              </a:solidFill>
            </a:rPr>
            <a:t>keduanya</a:t>
          </a:r>
          <a:r>
            <a:rPr lang="en-US" sz="2000" b="1" kern="1200" dirty="0" smtClean="0">
              <a:solidFill>
                <a:srgbClr val="0070C0"/>
              </a:solidFill>
            </a:rPr>
            <a:t>), </a:t>
          </a:r>
          <a:r>
            <a:rPr lang="en-US" sz="2000" b="1" kern="1200" dirty="0" err="1" smtClean="0">
              <a:solidFill>
                <a:srgbClr val="0070C0"/>
              </a:solidFill>
            </a:rPr>
            <a:t>penulisannya</a:t>
          </a:r>
          <a:r>
            <a:rPr lang="en-US" sz="2000" b="1" kern="1200" dirty="0" smtClean="0">
              <a:solidFill>
                <a:srgbClr val="0070C0"/>
              </a:solidFill>
            </a:rPr>
            <a:t> </a:t>
          </a:r>
          <a:r>
            <a:rPr lang="en-US" sz="2000" b="1" kern="1200" dirty="0" err="1" smtClean="0">
              <a:solidFill>
                <a:srgbClr val="0070C0"/>
              </a:solidFill>
            </a:rPr>
            <a:t>dirangkai</a:t>
          </a:r>
          <a:r>
            <a:rPr lang="en-US" sz="2000" b="1" kern="1200" dirty="0" smtClean="0">
              <a:solidFill>
                <a:srgbClr val="0070C0"/>
              </a:solidFill>
            </a:rPr>
            <a:t>, </a:t>
          </a:r>
          <a:r>
            <a:rPr lang="en-US" sz="2000" b="1" kern="1200" dirty="0" err="1" smtClean="0">
              <a:solidFill>
                <a:srgbClr val="0070C0"/>
              </a:solidFill>
            </a:rPr>
            <a:t>misalnya</a:t>
          </a:r>
          <a:r>
            <a:rPr lang="en-US" sz="2000" b="1" kern="1200" dirty="0" smtClean="0">
              <a:solidFill>
                <a:srgbClr val="0070C0"/>
              </a:solidFill>
            </a:rPr>
            <a:t>: </a:t>
          </a:r>
          <a:r>
            <a:rPr lang="en-US" sz="2000" b="1" kern="1200" dirty="0" err="1" smtClean="0">
              <a:solidFill>
                <a:srgbClr val="0070C0"/>
              </a:solidFill>
            </a:rPr>
            <a:t>memberitahukan</a:t>
          </a:r>
          <a:r>
            <a:rPr lang="en-US" sz="2000" b="1" kern="1200" dirty="0" smtClean="0">
              <a:solidFill>
                <a:srgbClr val="0070C0"/>
              </a:solidFill>
            </a:rPr>
            <a:t>, </a:t>
          </a:r>
          <a:r>
            <a:rPr lang="en-US" sz="2000" b="1" kern="1200" dirty="0" err="1" smtClean="0">
              <a:solidFill>
                <a:srgbClr val="0070C0"/>
              </a:solidFill>
            </a:rPr>
            <a:t>menandatangani</a:t>
          </a:r>
          <a:r>
            <a:rPr lang="en-US" sz="2000" b="1" kern="1200" dirty="0" smtClean="0">
              <a:solidFill>
                <a:srgbClr val="0070C0"/>
              </a:solidFill>
            </a:rPr>
            <a:t>, </a:t>
          </a:r>
          <a:r>
            <a:rPr lang="en-US" sz="2000" b="1" kern="1200" dirty="0" err="1" smtClean="0">
              <a:solidFill>
                <a:srgbClr val="0070C0"/>
              </a:solidFill>
            </a:rPr>
            <a:t>pemberitahuan</a:t>
          </a:r>
          <a:r>
            <a:rPr lang="en-US" sz="2000" b="1" kern="1200" dirty="0" smtClean="0">
              <a:solidFill>
                <a:srgbClr val="0070C0"/>
              </a:solidFill>
            </a:rPr>
            <a:t>, </a:t>
          </a:r>
          <a:r>
            <a:rPr lang="en-US" sz="2000" b="1" kern="1200" dirty="0" err="1" smtClean="0">
              <a:solidFill>
                <a:srgbClr val="0070C0"/>
              </a:solidFill>
            </a:rPr>
            <a:t>melipatgandakan</a:t>
          </a:r>
          <a:r>
            <a:rPr lang="en-US" sz="2000" b="1" kern="1200" dirty="0" smtClean="0">
              <a:solidFill>
                <a:srgbClr val="0070C0"/>
              </a:solidFill>
            </a:rPr>
            <a:t>, </a:t>
          </a:r>
          <a:r>
            <a:rPr lang="en-US" sz="2000" b="1" kern="1200" dirty="0" err="1" smtClean="0">
              <a:solidFill>
                <a:srgbClr val="0070C0"/>
              </a:solidFill>
            </a:rPr>
            <a:t>kutandatangani</a:t>
          </a:r>
          <a:r>
            <a:rPr lang="en-US" sz="2000" b="1" kern="1200" dirty="0" smtClean="0">
              <a:solidFill>
                <a:srgbClr val="0070C0"/>
              </a:solidFill>
            </a:rPr>
            <a:t>, </a:t>
          </a:r>
          <a:r>
            <a:rPr lang="en-US" sz="2000" b="1" kern="1200" dirty="0" err="1" smtClean="0">
              <a:solidFill>
                <a:srgbClr val="0070C0"/>
              </a:solidFill>
            </a:rPr>
            <a:t>dipertanggungjawabkan</a:t>
          </a:r>
          <a:r>
            <a:rPr lang="en-US" sz="2000" b="1" kern="1200" dirty="0" smtClean="0">
              <a:solidFill>
                <a:srgbClr val="0070C0"/>
              </a:solidFill>
            </a:rPr>
            <a:t>, </a:t>
          </a:r>
          <a:r>
            <a:rPr lang="en-US" sz="2000" b="1" kern="1200" dirty="0" err="1" smtClean="0">
              <a:solidFill>
                <a:srgbClr val="0070C0"/>
              </a:solidFill>
            </a:rPr>
            <a:t>kauhancurleburkan</a:t>
          </a:r>
          <a:r>
            <a:rPr lang="en-US" sz="2000" b="1" kern="1200" dirty="0" smtClean="0">
              <a:solidFill>
                <a:srgbClr val="0070C0"/>
              </a:solidFill>
            </a:rPr>
            <a:t>, </a:t>
          </a:r>
          <a:r>
            <a:rPr lang="en-US" sz="2000" b="1" kern="1200" dirty="0" err="1" smtClean="0">
              <a:solidFill>
                <a:srgbClr val="0070C0"/>
              </a:solidFill>
            </a:rPr>
            <a:t>dll</a:t>
          </a:r>
          <a:r>
            <a:rPr lang="en-US" sz="2000" b="1" kern="1200" dirty="0" smtClean="0">
              <a:solidFill>
                <a:srgbClr val="0070C0"/>
              </a:solidFill>
            </a:rPr>
            <a:t>.</a:t>
          </a:r>
          <a:endParaRPr lang="en-US" sz="2000" b="1" kern="1200" dirty="0">
            <a:solidFill>
              <a:srgbClr val="0070C0"/>
            </a:solidFill>
          </a:endParaRPr>
        </a:p>
      </dsp:txBody>
      <dsp:txXfrm rot="-5400000">
        <a:off x="1063364" y="3374611"/>
        <a:ext cx="6552479" cy="1485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B9089-C71C-491D-BA79-5BA8D3D01F31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CBC4F-154A-4653-B728-2239B9645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6B29-9C2B-4DFF-B752-7F087F5AACA6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183F-788A-45CA-8800-722587D7E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C91E-7D86-4A6B-BF43-215934C4D775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183F-788A-45CA-8800-722587D7E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174-F04F-482D-8ECA-A9B87F726E04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183F-788A-45CA-8800-722587D7E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6E1-5E90-4716-B0E3-9037CBEF313F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183F-788A-45CA-8800-722587D7E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80FE-1167-4C2B-8784-E88390AE9F7F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183F-788A-45CA-8800-722587D7E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5B1-EF15-49B0-83A4-D4485F66700D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183F-788A-45CA-8800-722587D7E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E0F-2F5A-4C85-80C9-370FD52FA601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183F-788A-45CA-8800-722587D7E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4C19-DE62-4142-A4A1-453C3D720224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183F-788A-45CA-8800-722587D7E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0E9-463E-4EE3-8977-D8C940DBB461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183F-788A-45CA-8800-722587D7E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7AD-DB46-4184-AA94-6B5B82B2A8A7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183F-788A-45CA-8800-722587D7E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D7BF-1379-4044-AE91-8E640E5541A1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183F-788A-45CA-8800-722587D7E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EDFD-856F-40AE-9397-D6043E8FEC34}" type="datetime1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183F-788A-45CA-8800-722587D7E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d.wikipedia.org/wiki/Bumiputra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Bahasa_Melayu" TargetMode="External"/><Relationship Id="rId2" Type="http://schemas.openxmlformats.org/officeDocument/2006/relationships/hyperlink" Target="http://id.wikipedia.org/wiki/Bahasa_Jawa_Kun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id.wikipedia.org/wiki/Bahasa_Inggri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d.wikipedia.org/wiki/Wikipedia:Daftar_kosakata_bahasa_Indonesia_yang_sering_salah_dieja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Manajer" TargetMode="External"/><Relationship Id="rId3" Type="http://schemas.openxmlformats.org/officeDocument/2006/relationships/hyperlink" Target="http://id.wikipedia.org/wiki/Camilan" TargetMode="External"/><Relationship Id="rId7" Type="http://schemas.openxmlformats.org/officeDocument/2006/relationships/hyperlink" Target="http://id.wikipedia.org/wiki/Manajemen" TargetMode="External"/><Relationship Id="rId12" Type="http://schemas.openxmlformats.org/officeDocument/2006/relationships/hyperlink" Target="http://id.wiktionary.org/wiki/sekadar" TargetMode="External"/><Relationship Id="rId2" Type="http://schemas.openxmlformats.org/officeDocument/2006/relationships/hyperlink" Target="http://id.wiktionary.org/wiki/akt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iki/Kendaraan" TargetMode="External"/><Relationship Id="rId11" Type="http://schemas.openxmlformats.org/officeDocument/2006/relationships/hyperlink" Target="http://id.wiktionary.org/wiki/saksama" TargetMode="External"/><Relationship Id="rId5" Type="http://schemas.openxmlformats.org/officeDocument/2006/relationships/hyperlink" Target="http://id.wikipedia.org/wiki/Frasa" TargetMode="External"/><Relationship Id="rId10" Type="http://schemas.openxmlformats.org/officeDocument/2006/relationships/hyperlink" Target="http://id.wikipedia.org/wiki/Rabu" TargetMode="External"/><Relationship Id="rId4" Type="http://schemas.openxmlformats.org/officeDocument/2006/relationships/hyperlink" Target="http://id.wikipedia.org/wiki/Esai" TargetMode="External"/><Relationship Id="rId9" Type="http://schemas.openxmlformats.org/officeDocument/2006/relationships/hyperlink" Target="http://id.wikipedia.org/wiki/Masjid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Kategori" TargetMode="External"/><Relationship Id="rId3" Type="http://schemas.openxmlformats.org/officeDocument/2006/relationships/hyperlink" Target="http://id.wikipedia.org/wiki/Aritmetika" TargetMode="External"/><Relationship Id="rId7" Type="http://schemas.openxmlformats.org/officeDocument/2006/relationships/hyperlink" Target="http://id.wiktionary.org/wiki/kedaluwarsa" TargetMode="External"/><Relationship Id="rId12" Type="http://schemas.openxmlformats.org/officeDocument/2006/relationships/hyperlink" Target="http://id.wikipedia.org/wiki/Survei" TargetMode="External"/><Relationship Id="rId2" Type="http://schemas.openxmlformats.org/officeDocument/2006/relationships/hyperlink" Target="http://id.wikipedia.org/wiki/Amendeme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iki/Kalender" TargetMode="External"/><Relationship Id="rId11" Type="http://schemas.openxmlformats.org/officeDocument/2006/relationships/hyperlink" Target="http://id.wikipedia.org/wiki/Seluler" TargetMode="External"/><Relationship Id="rId5" Type="http://schemas.openxmlformats.org/officeDocument/2006/relationships/hyperlink" Target="http://id.wikipedia.org/wiki/Meterai" TargetMode="External"/><Relationship Id="rId10" Type="http://schemas.openxmlformats.org/officeDocument/2006/relationships/hyperlink" Target="http://id.wikipedia.org/wiki/Sekuler" TargetMode="External"/><Relationship Id="rId4" Type="http://schemas.openxmlformats.org/officeDocument/2006/relationships/hyperlink" Target="http://id.wikipedia.org/wiki/Metode" TargetMode="External"/><Relationship Id="rId9" Type="http://schemas.openxmlformats.org/officeDocument/2006/relationships/hyperlink" Target="http://id.wikipedia.org/wiki/Parlemen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Cedera" TargetMode="External"/><Relationship Id="rId13" Type="http://schemas.openxmlformats.org/officeDocument/2006/relationships/hyperlink" Target="http://id.wikipedia.org/wiki/Wikipedia:Daftar_kosakata_bahasa_Indonesia_yang_sering_salah_dieja" TargetMode="External"/><Relationship Id="rId3" Type="http://schemas.openxmlformats.org/officeDocument/2006/relationships/hyperlink" Target="http://id.wikipedia.org/wiki/Apotek" TargetMode="External"/><Relationship Id="rId7" Type="http://schemas.openxmlformats.org/officeDocument/2006/relationships/hyperlink" Target="http://id.wikipedia.org/wiki/Atmosfer" TargetMode="External"/><Relationship Id="rId12" Type="http://schemas.openxmlformats.org/officeDocument/2006/relationships/hyperlink" Target="http://id.wikipedia.org/wiki/Definisi" TargetMode="External"/><Relationship Id="rId2" Type="http://schemas.openxmlformats.org/officeDocument/2006/relationships/hyperlink" Target="http://id.wiktionary.org/wiki/antr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iki/Atletik" TargetMode="External"/><Relationship Id="rId11" Type="http://schemas.openxmlformats.org/officeDocument/2006/relationships/hyperlink" Target="http://id.wikipedia.org/wiki/Debit" TargetMode="External"/><Relationship Id="rId5" Type="http://schemas.openxmlformats.org/officeDocument/2006/relationships/hyperlink" Target="http://id.wikipedia.org/wiki/Atlet" TargetMode="External"/><Relationship Id="rId10" Type="http://schemas.openxmlformats.org/officeDocument/2006/relationships/hyperlink" Target="http://id.wikipedia.org/wiki/Cenderamata" TargetMode="External"/><Relationship Id="rId4" Type="http://schemas.openxmlformats.org/officeDocument/2006/relationships/hyperlink" Target="http://id.wikipedia.org/wiki/Apoteker" TargetMode="External"/><Relationship Id="rId9" Type="http://schemas.openxmlformats.org/officeDocument/2006/relationships/hyperlink" Target="http://id.wikipedia.org/wiki/Cendekiawan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tionary.org/wiki/ekstrem" TargetMode="External"/><Relationship Id="rId3" Type="http://schemas.openxmlformats.org/officeDocument/2006/relationships/hyperlink" Target="http://id.wikipedia.org/wiki/Desain" TargetMode="External"/><Relationship Id="rId7" Type="http://schemas.openxmlformats.org/officeDocument/2006/relationships/hyperlink" Target="http://id.wiktionary.org/wiki/faedah" TargetMode="External"/><Relationship Id="rId2" Type="http://schemas.openxmlformats.org/officeDocument/2006/relationships/hyperlink" Target="http://id.wikipedia.org/wiki/Dekre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tionary.org/wiki/eksem" TargetMode="External"/><Relationship Id="rId5" Type="http://schemas.openxmlformats.org/officeDocument/2006/relationships/hyperlink" Target="http://id.wikipedia.org/wiki/Diskotek" TargetMode="External"/><Relationship Id="rId4" Type="http://schemas.openxmlformats.org/officeDocument/2006/relationships/hyperlink" Target="http://id.wikipedia.org/wiki/Deskripsi" TargetMode="External"/><Relationship Id="rId9" Type="http://schemas.openxmlformats.org/officeDocument/2006/relationships/hyperlink" Target="http://id.wiktionary.org/wiki/kompl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Kosakata" TargetMode="External"/><Relationship Id="rId2" Type="http://schemas.openxmlformats.org/officeDocument/2006/relationships/hyperlink" Target="http://id.wikipedia.org/wiki/Kacamata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tionary.org/wiki/personel" TargetMode="External"/><Relationship Id="rId3" Type="http://schemas.openxmlformats.org/officeDocument/2006/relationships/hyperlink" Target="http://id.wikipedia.org/wiki/Kredit" TargetMode="External"/><Relationship Id="rId7" Type="http://schemas.openxmlformats.org/officeDocument/2006/relationships/hyperlink" Target="http://id.wikipedia.org/wiki/Pensil" TargetMode="External"/><Relationship Id="rId2" Type="http://schemas.openxmlformats.org/officeDocument/2006/relationships/hyperlink" Target="http://id.wiktionary.org/wiki/konkre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iki/Peranti" TargetMode="External"/><Relationship Id="rId11" Type="http://schemas.openxmlformats.org/officeDocument/2006/relationships/hyperlink" Target="http://id.wikipedia.org/wiki/Video" TargetMode="External"/><Relationship Id="rId5" Type="http://schemas.openxmlformats.org/officeDocument/2006/relationships/hyperlink" Target="http://id.wikipedia.org/wiki/Penalti" TargetMode="External"/><Relationship Id="rId10" Type="http://schemas.openxmlformats.org/officeDocument/2006/relationships/hyperlink" Target="http://id.wiktionary.org/wiki/teoretis" TargetMode="External"/><Relationship Id="rId4" Type="http://schemas.openxmlformats.org/officeDocument/2006/relationships/hyperlink" Target="http://id.wikipedia.org/wiki/Museum" TargetMode="External"/><Relationship Id="rId9" Type="http://schemas.openxmlformats.org/officeDocument/2006/relationships/hyperlink" Target="http://id.wikipedia.org/wiki/Sistem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tionary.org/wiki/praktik" TargetMode="External"/><Relationship Id="rId3" Type="http://schemas.openxmlformats.org/officeDocument/2006/relationships/hyperlink" Target="http://id.wiktionary.org/wiki/hakikat" TargetMode="External"/><Relationship Id="rId7" Type="http://schemas.openxmlformats.org/officeDocument/2006/relationships/hyperlink" Target="http://id.wiktionary.org/wiki/nasihat" TargetMode="External"/><Relationship Id="rId2" Type="http://schemas.openxmlformats.org/officeDocument/2006/relationships/hyperlink" Target="http://id.wikipedia.org/wiki/Cengkih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tionary.org/wiki/kempis" TargetMode="External"/><Relationship Id="rId11" Type="http://schemas.openxmlformats.org/officeDocument/2006/relationships/hyperlink" Target="http://id.wikipedia.org/wiki/Ritsleting" TargetMode="External"/><Relationship Id="rId5" Type="http://schemas.openxmlformats.org/officeDocument/2006/relationships/hyperlink" Target="http://id.wiktionary.org/wiki/kaidah" TargetMode="External"/><Relationship Id="rId10" Type="http://schemas.openxmlformats.org/officeDocument/2006/relationships/hyperlink" Target="http://id.wikipedia.org/wiki/Risiko" TargetMode="External"/><Relationship Id="rId4" Type="http://schemas.openxmlformats.org/officeDocument/2006/relationships/hyperlink" Target="http://id.wikipedia.org/wiki/Intelijen" TargetMode="External"/><Relationship Id="rId9" Type="http://schemas.openxmlformats.org/officeDocument/2006/relationships/hyperlink" Target="http://id.wiktionary.org/wiki/praktikum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/index.php?title=Mandor&amp;action=edit&amp;redlink=1" TargetMode="External"/><Relationship Id="rId3" Type="http://schemas.openxmlformats.org/officeDocument/2006/relationships/hyperlink" Target="http://id.wiktionary.org/wiki/penggawa" TargetMode="External"/><Relationship Id="rId7" Type="http://schemas.openxmlformats.org/officeDocument/2006/relationships/hyperlink" Target="http://id.wikipedia.org/wiki/Khotbah" TargetMode="External"/><Relationship Id="rId2" Type="http://schemas.openxmlformats.org/officeDocument/2006/relationships/hyperlink" Target="http://id.wikipedia.org/wiki/Ameb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tionary.org/wiki/kantong" TargetMode="External"/><Relationship Id="rId11" Type="http://schemas.openxmlformats.org/officeDocument/2006/relationships/hyperlink" Target="http://id.wikipedia.org/wiki/Sopir" TargetMode="External"/><Relationship Id="rId5" Type="http://schemas.openxmlformats.org/officeDocument/2006/relationships/hyperlink" Target="http://id.wikipedia.org/wiki/Agrobisnis" TargetMode="External"/><Relationship Id="rId10" Type="http://schemas.openxmlformats.org/officeDocument/2006/relationships/hyperlink" Target="http://id.wikipedia.org/wiki/Pastor" TargetMode="External"/><Relationship Id="rId4" Type="http://schemas.openxmlformats.org/officeDocument/2006/relationships/hyperlink" Target="http://id.wikipedia.org/wiki/Nomor" TargetMode="External"/><Relationship Id="rId9" Type="http://schemas.openxmlformats.org/officeDocument/2006/relationships/hyperlink" Target="http://id.wiktionary.org/wiki/roboh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tionary.org/wiki/kolumnis" TargetMode="External"/><Relationship Id="rId3" Type="http://schemas.openxmlformats.org/officeDocument/2006/relationships/hyperlink" Target="http://id.wiktionary.org/wiki/guncang" TargetMode="External"/><Relationship Id="rId7" Type="http://schemas.openxmlformats.org/officeDocument/2006/relationships/hyperlink" Target="http://id.wiktionary.org/wiki/kumulatif" TargetMode="External"/><Relationship Id="rId2" Type="http://schemas.openxmlformats.org/officeDocument/2006/relationships/hyperlink" Target="http://id.wikipedia.org/wiki/Babu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tionary.org/wiki/kukuh" TargetMode="External"/><Relationship Id="rId5" Type="http://schemas.openxmlformats.org/officeDocument/2006/relationships/hyperlink" Target="http://id.wikipedia.org/wiki/Kaus" TargetMode="External"/><Relationship Id="rId10" Type="http://schemas.openxmlformats.org/officeDocument/2006/relationships/hyperlink" Target="http://id.wikipedia.org/wiki/Limusin" TargetMode="External"/><Relationship Id="rId4" Type="http://schemas.openxmlformats.org/officeDocument/2006/relationships/hyperlink" Target="http://id.wikipedia.org/wiki/Gua" TargetMode="External"/><Relationship Id="rId9" Type="http://schemas.openxmlformats.org/officeDocument/2006/relationships/hyperlink" Target="http://id.wiktionary.org/wiki/luban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Telur" TargetMode="External"/><Relationship Id="rId3" Type="http://schemas.openxmlformats.org/officeDocument/2006/relationships/hyperlink" Target="http://id.wikipedia.org/wiki/Rabu" TargetMode="External"/><Relationship Id="rId7" Type="http://schemas.openxmlformats.org/officeDocument/2006/relationships/hyperlink" Target="http://id.wiktionary.org/wiki/tegur" TargetMode="External"/><Relationship Id="rId2" Type="http://schemas.openxmlformats.org/officeDocument/2006/relationships/hyperlink" Target="http://id.wikipedia.org/wiki/Mangku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iki/Surga" TargetMode="External"/><Relationship Id="rId5" Type="http://schemas.openxmlformats.org/officeDocument/2006/relationships/hyperlink" Target="http://id.wikipedia.org/wiki/Sup" TargetMode="External"/><Relationship Id="rId4" Type="http://schemas.openxmlformats.org/officeDocument/2006/relationships/hyperlink" Target="http://id.wikipedia.org/wiki/Saus" TargetMode="External"/><Relationship Id="rId9" Type="http://schemas.openxmlformats.org/officeDocument/2006/relationships/hyperlink" Target="http://id.wiktionary.org/wiki/ubrak-abri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Frekuensi" TargetMode="External"/><Relationship Id="rId7" Type="http://schemas.openxmlformats.org/officeDocument/2006/relationships/hyperlink" Target="http://id.wiktionary.org/wiki/kualifikasi" TargetMode="External"/><Relationship Id="rId2" Type="http://schemas.openxmlformats.org/officeDocument/2006/relationships/hyperlink" Target="http://id.wiktionary.org/wiki/ekuivale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iki/Kuadrat" TargetMode="External"/><Relationship Id="rId5" Type="http://schemas.openxmlformats.org/officeDocument/2006/relationships/hyperlink" Target="http://id.wiktionary.org/wiki/kuadran" TargetMode="External"/><Relationship Id="rId4" Type="http://schemas.openxmlformats.org/officeDocument/2006/relationships/hyperlink" Target="http://id.wiktionary.org/wiki/konsekuens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tionary.org/wiki/kuantitas" TargetMode="External"/><Relationship Id="rId7" Type="http://schemas.openxmlformats.org/officeDocument/2006/relationships/hyperlink" Target="http://id.wiktionary.org/wiki/kuitansi" TargetMode="External"/><Relationship Id="rId2" Type="http://schemas.openxmlformats.org/officeDocument/2006/relationships/hyperlink" Target="http://id.wikipedia.org/wiki/Kualita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tionary.org/wiki/kuintal" TargetMode="External"/><Relationship Id="rId5" Type="http://schemas.openxmlformats.org/officeDocument/2006/relationships/hyperlink" Target="http://id.wiktionary.org/wiki/kuartal" TargetMode="External"/><Relationship Id="rId4" Type="http://schemas.openxmlformats.org/officeDocument/2006/relationships/hyperlink" Target="http://id.wiktionary.org/wiki/kuantum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/index.php?title=Efektif&amp;action=edit&amp;redlink=1" TargetMode="External"/><Relationship Id="rId3" Type="http://schemas.openxmlformats.org/officeDocument/2006/relationships/hyperlink" Target="http://id.wiktionary.org/wiki/jadwal" TargetMode="External"/><Relationship Id="rId7" Type="http://schemas.openxmlformats.org/officeDocument/2006/relationships/hyperlink" Target="http://id.wikipedia.org/wiki/Daftar" TargetMode="External"/><Relationship Id="rId2" Type="http://schemas.openxmlformats.org/officeDocument/2006/relationships/hyperlink" Target="http://id.wiktionary.org/wiki/khawatir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tionary.org/wiki/aktif" TargetMode="External"/><Relationship Id="rId11" Type="http://schemas.openxmlformats.org/officeDocument/2006/relationships/hyperlink" Target="http://id.wikipedia.org/wiki/Fondasi" TargetMode="External"/><Relationship Id="rId5" Type="http://schemas.openxmlformats.org/officeDocument/2006/relationships/hyperlink" Target="http://id.wikipedia.org/wiki/Karier" TargetMode="External"/><Relationship Id="rId10" Type="http://schemas.openxmlformats.org/officeDocument/2006/relationships/hyperlink" Target="http://id.wikipedia.org/wiki/Fisik" TargetMode="External"/><Relationship Id="rId4" Type="http://schemas.openxmlformats.org/officeDocument/2006/relationships/hyperlink" Target="http://id.wikipedia.org/wiki/Hierarki" TargetMode="External"/><Relationship Id="rId9" Type="http://schemas.openxmlformats.org/officeDocument/2006/relationships/hyperlink" Target="http://id.wikipedia.org/wiki/Februari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/index.php?title=Maaf&amp;action=edit&amp;redlink=1" TargetMode="External"/><Relationship Id="rId3" Type="http://schemas.openxmlformats.org/officeDocument/2006/relationships/hyperlink" Target="http://id.wikipedia.org/wiki/Fotokopi" TargetMode="External"/><Relationship Id="rId7" Type="http://schemas.openxmlformats.org/officeDocument/2006/relationships/hyperlink" Target="http://id.wikipedia.org/wiki/Kreatif" TargetMode="External"/><Relationship Id="rId2" Type="http://schemas.openxmlformats.org/officeDocument/2006/relationships/hyperlink" Target="http://id.wikipedia.org/wiki/Fot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iki/Konferensi" TargetMode="External"/><Relationship Id="rId5" Type="http://schemas.openxmlformats.org/officeDocument/2006/relationships/hyperlink" Target="http://id.wikipedia.org/w/index.php?title=Insaf&amp;action=edit&amp;redlink=1" TargetMode="External"/><Relationship Id="rId4" Type="http://schemas.openxmlformats.org/officeDocument/2006/relationships/hyperlink" Target="http://id.wiktionary.org/wiki/hafa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tionary.org/wiki/sertifikat" TargetMode="External"/><Relationship Id="rId3" Type="http://schemas.openxmlformats.org/officeDocument/2006/relationships/hyperlink" Target="http://id.wiktionary.org/wiki/objektif" TargetMode="External"/><Relationship Id="rId7" Type="http://schemas.openxmlformats.org/officeDocument/2006/relationships/hyperlink" Target="http://id.wikipedia.org/wiki/Saraf" TargetMode="External"/><Relationship Id="rId2" Type="http://schemas.openxmlformats.org/officeDocument/2006/relationships/hyperlink" Target="http://id.wiktionary.org/wiki/negati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/index.php?title=Produktif&amp;action=edit&amp;redlink=1" TargetMode="External"/><Relationship Id="rId11" Type="http://schemas.openxmlformats.org/officeDocument/2006/relationships/hyperlink" Target="http://id.wikipedia.org/wiki/Transitif" TargetMode="External"/><Relationship Id="rId5" Type="http://schemas.openxmlformats.org/officeDocument/2006/relationships/hyperlink" Target="http://id.wiktionary.org/wiki/positif" TargetMode="External"/><Relationship Id="rId10" Type="http://schemas.openxmlformats.org/officeDocument/2006/relationships/hyperlink" Target="http://id.wikipedia.org/wiki/Tarif" TargetMode="External"/><Relationship Id="rId4" Type="http://schemas.openxmlformats.org/officeDocument/2006/relationships/hyperlink" Target="http://id.wiktionary.org/wiki/pasif" TargetMode="External"/><Relationship Id="rId9" Type="http://schemas.openxmlformats.org/officeDocument/2006/relationships/hyperlink" Target="http://id.wiktionary.org/wiki/subjekti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Olahraga" TargetMode="External"/><Relationship Id="rId2" Type="http://schemas.openxmlformats.org/officeDocument/2006/relationships/hyperlink" Target="http://id.wikipedia.org/wiki/Matahari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id.wikipedia.org/wiki/Radioakti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Konveksi" TargetMode="External"/><Relationship Id="rId2" Type="http://schemas.openxmlformats.org/officeDocument/2006/relationships/hyperlink" Target="http://id.wikipedia.org/wiki/Aktivi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iki/Provinsi" TargetMode="External"/><Relationship Id="rId5" Type="http://schemas.openxmlformats.org/officeDocument/2006/relationships/hyperlink" Target="http://id.wikipedia.org/wiki/November" TargetMode="External"/><Relationship Id="rId4" Type="http://schemas.openxmlformats.org/officeDocument/2006/relationships/hyperlink" Target="http://id.wikipedia.org/wiki/Motivasi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tionary.org/wiki/tekad" TargetMode="External"/><Relationship Id="rId3" Type="http://schemas.openxmlformats.org/officeDocument/2006/relationships/hyperlink" Target="http://id.wikipedia.org/wiki/Lembap" TargetMode="External"/><Relationship Id="rId7" Type="http://schemas.openxmlformats.org/officeDocument/2006/relationships/hyperlink" Target="http://id.wiktionary.org/wiki/bejat" TargetMode="External"/><Relationship Id="rId2" Type="http://schemas.openxmlformats.org/officeDocument/2006/relationships/hyperlink" Target="http://id.wikipedia.org/wiki/Bapti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tionary.org/wiki/skuat" TargetMode="External"/><Relationship Id="rId5" Type="http://schemas.openxmlformats.org/officeDocument/2006/relationships/hyperlink" Target="http://id.wiktionary.org/wiki/nekat" TargetMode="External"/><Relationship Id="rId4" Type="http://schemas.openxmlformats.org/officeDocument/2006/relationships/hyperlink" Target="http://id.wikipedia.org/wiki/Sabtu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Samudra" TargetMode="External"/><Relationship Id="rId3" Type="http://schemas.openxmlformats.org/officeDocument/2006/relationships/hyperlink" Target="http://id.wiktionary.org/wiki/justru" TargetMode="External"/><Relationship Id="rId7" Type="http://schemas.openxmlformats.org/officeDocument/2006/relationships/hyperlink" Target="http://id.wikipedia.org/wiki/Putri" TargetMode="External"/><Relationship Id="rId2" Type="http://schemas.openxmlformats.org/officeDocument/2006/relationships/hyperlink" Target="http://id.wikipedia.org/wiki/Istri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iki/Putra" TargetMode="External"/><Relationship Id="rId11" Type="http://schemas.openxmlformats.org/officeDocument/2006/relationships/hyperlink" Target="http://id.wikipedia.org/wiki/Trompet" TargetMode="External"/><Relationship Id="rId5" Type="http://schemas.openxmlformats.org/officeDocument/2006/relationships/hyperlink" Target="http://id.wikipedia.org/wiki/Prajurit" TargetMode="External"/><Relationship Id="rId10" Type="http://schemas.openxmlformats.org/officeDocument/2006/relationships/hyperlink" Target="http://id.wikipedia.org/wiki/Sutra" TargetMode="External"/><Relationship Id="rId4" Type="http://schemas.openxmlformats.org/officeDocument/2006/relationships/hyperlink" Target="http://id.wikipedia.org/wiki/Kesatria" TargetMode="External"/><Relationship Id="rId9" Type="http://schemas.openxmlformats.org/officeDocument/2006/relationships/hyperlink" Target="http://id.wikipedia.org/wiki/Sastra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Nakhoda" TargetMode="External"/><Relationship Id="rId3" Type="http://schemas.openxmlformats.org/officeDocument/2006/relationships/hyperlink" Target="http://id.wiktionary.org/wiki/ikhtisar" TargetMode="External"/><Relationship Id="rId7" Type="http://schemas.openxmlformats.org/officeDocument/2006/relationships/hyperlink" Target="http://id.wikipedia.org/wiki/Makhluk" TargetMode="External"/><Relationship Id="rId2" Type="http://schemas.openxmlformats.org/officeDocument/2006/relationships/hyperlink" Target="http://id.wiktionary.org/wiki/ikhla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iki/Khotbah" TargetMode="External"/><Relationship Id="rId5" Type="http://schemas.openxmlformats.org/officeDocument/2006/relationships/hyperlink" Target="http://id.wiktionary.org/wiki/khawatir" TargetMode="External"/><Relationship Id="rId4" Type="http://schemas.openxmlformats.org/officeDocument/2006/relationships/hyperlink" Target="http://id.wiktionary.org/wiki/khafilah" TargetMode="External"/><Relationship Id="rId9" Type="http://schemas.openxmlformats.org/officeDocument/2006/relationships/hyperlink" Target="http://id.wikipedia.org/wiki/Takhta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Teknologi" TargetMode="External"/><Relationship Id="rId3" Type="http://schemas.openxmlformats.org/officeDocument/2006/relationships/hyperlink" Target="http://id.wikipedia.org/wiki/Anarki" TargetMode="External"/><Relationship Id="rId7" Type="http://schemas.openxmlformats.org/officeDocument/2006/relationships/hyperlink" Target="http://id.wikipedia.org/wiki/Teknik" TargetMode="External"/><Relationship Id="rId2" Type="http://schemas.openxmlformats.org/officeDocument/2006/relationships/hyperlink" Target="http://id.wikipedia.org/wiki/Ahli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tionary.org/wiki/rahmat" TargetMode="External"/><Relationship Id="rId5" Type="http://schemas.openxmlformats.org/officeDocument/2006/relationships/hyperlink" Target="http://id.wiktionary.org/wiki/maksud" TargetMode="External"/><Relationship Id="rId4" Type="http://schemas.openxmlformats.org/officeDocument/2006/relationships/hyperlink" Target="http://id.wiktionary.org/wiki/karisma" TargetMode="External"/><Relationship Id="rId9" Type="http://schemas.openxmlformats.org/officeDocument/2006/relationships/hyperlink" Target="http://id.wikipedia.org/w/index.php?title=Ihwal&amp;action=edit&amp;redlink=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d.wikipedia.org/wiki/Wikipedia:Daftar_kosakata_bahasa_Indonesia_yang_sering_salah_diej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 KATA BAKU DAN TIDAK BAKU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791200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Benar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 smtClean="0"/>
              <a:t>adakalanya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akhirulkalam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alhamdulillah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apabila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astagfirullah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bagaimana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barangkali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bilamana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bismillah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beasiswa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belasungkawa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>
                <a:hlinkClick r:id="rId2" tooltip="Bumiputra"/>
              </a:rPr>
              <a:t>bumiputra</a:t>
            </a:r>
            <a:endParaRPr lang="en-US" sz="4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562600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Salah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ada</a:t>
            </a:r>
            <a:r>
              <a:rPr lang="en-US" sz="4000" b="1" dirty="0"/>
              <a:t> </a:t>
            </a:r>
            <a:r>
              <a:rPr lang="en-US" sz="4000" b="1" dirty="0" err="1" smtClean="0"/>
              <a:t>kalanya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akhirul</a:t>
            </a:r>
            <a:r>
              <a:rPr lang="en-US" sz="4000" b="1" dirty="0"/>
              <a:t> </a:t>
            </a:r>
            <a:r>
              <a:rPr lang="en-US" sz="4000" b="1" dirty="0" err="1"/>
              <a:t>kalam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alham</a:t>
            </a:r>
            <a:r>
              <a:rPr lang="en-US" sz="4000" b="1" dirty="0"/>
              <a:t> </a:t>
            </a:r>
            <a:r>
              <a:rPr lang="en-US" sz="4000" b="1" dirty="0" err="1"/>
              <a:t>dulillah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apa</a:t>
            </a:r>
            <a:r>
              <a:rPr lang="en-US" sz="4000" b="1" dirty="0"/>
              <a:t> </a:t>
            </a:r>
            <a:r>
              <a:rPr lang="en-US" sz="4000" b="1" dirty="0" err="1"/>
              <a:t>bila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astag</a:t>
            </a:r>
            <a:r>
              <a:rPr lang="en-US" sz="4000" b="1" dirty="0"/>
              <a:t> </a:t>
            </a:r>
            <a:r>
              <a:rPr lang="en-US" sz="4000" b="1" dirty="0" err="1"/>
              <a:t>firullah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bagai</a:t>
            </a:r>
            <a:r>
              <a:rPr lang="en-US" sz="4000" b="1" dirty="0"/>
              <a:t> </a:t>
            </a:r>
            <a:r>
              <a:rPr lang="en-US" sz="4000" b="1" dirty="0" err="1"/>
              <a:t>mana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barang</a:t>
            </a:r>
            <a:r>
              <a:rPr lang="en-US" sz="4000" b="1" dirty="0"/>
              <a:t> kali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bila</a:t>
            </a:r>
            <a:r>
              <a:rPr lang="en-US" sz="4000" b="1" dirty="0"/>
              <a:t> </a:t>
            </a:r>
            <a:r>
              <a:rPr lang="en-US" sz="4000" b="1" dirty="0" err="1"/>
              <a:t>mana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bis</a:t>
            </a:r>
            <a:r>
              <a:rPr lang="en-US" sz="4000" b="1" dirty="0"/>
              <a:t> </a:t>
            </a:r>
            <a:r>
              <a:rPr lang="en-US" sz="4000" b="1" dirty="0" err="1"/>
              <a:t>millah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bea</a:t>
            </a:r>
            <a:r>
              <a:rPr lang="en-US" sz="4000" b="1" dirty="0"/>
              <a:t> </a:t>
            </a:r>
            <a:r>
              <a:rPr lang="en-US" sz="4000" b="1" dirty="0" err="1"/>
              <a:t>siswa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bela</a:t>
            </a:r>
            <a:r>
              <a:rPr lang="en-US" sz="4000" b="1" dirty="0"/>
              <a:t> </a:t>
            </a:r>
            <a:r>
              <a:rPr lang="en-US" sz="4000" b="1" dirty="0" err="1"/>
              <a:t>sungkawa</a:t>
            </a:r>
            <a:endParaRPr lang="en-US" sz="4000" b="1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4000" b="1" dirty="0" err="1"/>
              <a:t>bumi</a:t>
            </a:r>
            <a:r>
              <a:rPr lang="en-US" sz="4000" b="1" dirty="0"/>
              <a:t> </a:t>
            </a:r>
            <a:r>
              <a:rPr lang="en-US" sz="4000" b="1" dirty="0" err="1"/>
              <a:t>putra</a:t>
            </a:r>
            <a:endParaRPr lang="en-US" sz="4000" b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FFFF00"/>
                </a:solidFill>
              </a:rPr>
              <a:t>un </a:t>
            </a:r>
            <a:r>
              <a:rPr lang="en-US" sz="1600" dirty="0" smtClean="0">
                <a:solidFill>
                  <a:srgbClr val="FFFF00"/>
                </a:solidFill>
              </a:rPr>
              <a:t>2016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non-Indonesia</a:t>
            </a:r>
          </a:p>
          <a:p>
            <a:r>
              <a:rPr lang="en-US" dirty="0" err="1" smtClean="0"/>
              <a:t>perilaku</a:t>
            </a:r>
            <a:endParaRPr lang="en-US" dirty="0" smtClean="0"/>
          </a:p>
          <a:p>
            <a:r>
              <a:rPr lang="en-US" dirty="0" err="1" smtClean="0"/>
              <a:t>peri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endParaRPr lang="en-US" dirty="0" smtClean="0"/>
          </a:p>
          <a:p>
            <a:r>
              <a:rPr lang="en-US" dirty="0" err="1" smtClean="0"/>
              <a:t>pascapanen</a:t>
            </a:r>
            <a:endParaRPr lang="en-US" dirty="0" smtClean="0"/>
          </a:p>
          <a:p>
            <a:r>
              <a:rPr lang="en-US" dirty="0" err="1" smtClean="0"/>
              <a:t>semiprofesional</a:t>
            </a:r>
            <a:endParaRPr lang="en-US" dirty="0" smtClean="0"/>
          </a:p>
          <a:p>
            <a:r>
              <a:rPr lang="en-US" dirty="0" err="1" smtClean="0"/>
              <a:t>subbagian</a:t>
            </a:r>
            <a:endParaRPr lang="en-US" dirty="0" smtClean="0"/>
          </a:p>
          <a:p>
            <a:r>
              <a:rPr lang="en-US" dirty="0" err="1" smtClean="0"/>
              <a:t>supersibuk</a:t>
            </a:r>
            <a:endParaRPr lang="en-US" dirty="0" smtClean="0"/>
          </a:p>
          <a:p>
            <a:r>
              <a:rPr lang="en-US" dirty="0" err="1" smtClean="0"/>
              <a:t>tunakarya</a:t>
            </a:r>
            <a:endParaRPr lang="en-US" dirty="0" smtClean="0"/>
          </a:p>
          <a:p>
            <a:r>
              <a:rPr lang="en-US" dirty="0" smtClean="0"/>
              <a:t>ultramodern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 Indonesia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err="1" smtClean="0"/>
              <a:t>peri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endParaRPr lang="en-US" dirty="0" smtClean="0"/>
          </a:p>
          <a:p>
            <a:r>
              <a:rPr lang="en-US" dirty="0" smtClean="0"/>
              <a:t>perikeadilan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err="1" smtClean="0"/>
              <a:t>pasca</a:t>
            </a:r>
            <a:r>
              <a:rPr lang="en-US" dirty="0" smtClean="0"/>
              <a:t> </a:t>
            </a:r>
            <a:r>
              <a:rPr lang="en-US" dirty="0" err="1" smtClean="0"/>
              <a:t>panen</a:t>
            </a:r>
            <a:endParaRPr lang="en-US" dirty="0" smtClean="0"/>
          </a:p>
          <a:p>
            <a:r>
              <a:rPr lang="en-US" dirty="0" smtClean="0"/>
              <a:t>semi professional</a:t>
            </a:r>
          </a:p>
          <a:p>
            <a:r>
              <a:rPr lang="en-US" dirty="0" smtClean="0"/>
              <a:t>sub </a:t>
            </a:r>
            <a:r>
              <a:rPr lang="en-US" dirty="0" err="1" smtClean="0"/>
              <a:t>bagian</a:t>
            </a:r>
            <a:endParaRPr lang="en-US" dirty="0" smtClean="0"/>
          </a:p>
          <a:p>
            <a:r>
              <a:rPr lang="en-US" dirty="0" smtClean="0"/>
              <a:t>super </a:t>
            </a:r>
            <a:r>
              <a:rPr lang="en-US" dirty="0" err="1" smtClean="0"/>
              <a:t>sibuk</a:t>
            </a:r>
            <a:endParaRPr lang="en-US" dirty="0" smtClean="0"/>
          </a:p>
          <a:p>
            <a:r>
              <a:rPr lang="en-US" dirty="0" smtClean="0"/>
              <a:t>tuna </a:t>
            </a:r>
            <a:r>
              <a:rPr lang="en-US" dirty="0" err="1" smtClean="0"/>
              <a:t>karya</a:t>
            </a:r>
            <a:endParaRPr lang="en-US" dirty="0" smtClean="0"/>
          </a:p>
          <a:p>
            <a:r>
              <a:rPr lang="en-US" dirty="0" smtClean="0"/>
              <a:t>ultra modern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3600" b="1" dirty="0" err="1" smtClean="0"/>
              <a:t>Catatan</a:t>
            </a:r>
            <a:r>
              <a:rPr lang="en-US" sz="3600" b="1" dirty="0" smtClean="0"/>
              <a:t>: </a:t>
            </a:r>
            <a:r>
              <a:rPr lang="en-US" sz="3600" b="1" baseline="30000" dirty="0" smtClean="0"/>
              <a:t>1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Unsur</a:t>
            </a:r>
            <a:r>
              <a:rPr lang="en-US" sz="3600" b="1" dirty="0" smtClean="0"/>
              <a:t> '</a:t>
            </a:r>
            <a:r>
              <a:rPr lang="en-US" sz="3600" b="1" dirty="0" err="1" smtClean="0"/>
              <a:t>maha</a:t>
            </a:r>
            <a:r>
              <a:rPr lang="en-US" sz="3600" b="1" dirty="0" smtClean="0"/>
              <a:t>-'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'</a:t>
            </a:r>
            <a:r>
              <a:rPr lang="en-US" sz="3600" b="1" dirty="0" err="1" smtClean="0"/>
              <a:t>peri</a:t>
            </a:r>
            <a:r>
              <a:rPr lang="en-US" sz="3600" b="1" dirty="0" smtClean="0"/>
              <a:t>-' </a:t>
            </a:r>
            <a:r>
              <a:rPr lang="en-US" sz="3600" b="1" dirty="0" err="1" smtClean="0"/>
              <a:t>sebagai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unsur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gabungan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ditulis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serangkai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dengan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unsur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berikutnya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Contoh</a:t>
            </a:r>
            <a:r>
              <a:rPr lang="en-US" sz="3600" b="1" dirty="0" smtClean="0"/>
              <a:t>: </a:t>
            </a:r>
            <a:r>
              <a:rPr lang="en-US" sz="3600" b="1" dirty="0" err="1" smtClean="0"/>
              <a:t>perilaku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peribahasa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mahabaik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mahakasih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Apabila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kata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berikutnya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sudah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berimbuhan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unsur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dituliskan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terpisah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Contoh</a:t>
            </a:r>
            <a:r>
              <a:rPr lang="en-US" sz="3600" b="1" dirty="0" smtClean="0"/>
              <a:t>: </a:t>
            </a:r>
            <a:r>
              <a:rPr lang="en-US" sz="3600" b="1" dirty="0" err="1" smtClean="0"/>
              <a:t>peri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keadilan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peri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kemanusiaan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maha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pemurah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maha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penyayang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un 2014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lanjutan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 lnSpcReduction="10000"/>
          </a:bodyPr>
          <a:lstStyle/>
          <a:p>
            <a:r>
              <a:rPr lang="en-US" sz="3200" b="1" baseline="30000" dirty="0" smtClean="0"/>
              <a:t>2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Apabila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bentuk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terikat</a:t>
            </a:r>
            <a:r>
              <a:rPr lang="en-US" sz="3200" b="1" dirty="0" smtClean="0"/>
              <a:t> 'non-', 'anti-', 'pan-', </a:t>
            </a:r>
            <a:r>
              <a:rPr lang="en-US" sz="3200" b="1" dirty="0" err="1" smtClean="0"/>
              <a:t>atau</a:t>
            </a:r>
            <a:r>
              <a:rPr lang="en-US" sz="3200" b="1" dirty="0" smtClean="0"/>
              <a:t> 'pro-' </a:t>
            </a:r>
            <a:r>
              <a:rPr lang="en-US" sz="3200" b="1" dirty="0" err="1" smtClean="0"/>
              <a:t>diikuti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oleh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kata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huruf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awalnya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huruf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besar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di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antara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kedua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unsur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itu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dibubuhkan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tanda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penghubung</a:t>
            </a:r>
            <a:r>
              <a:rPr lang="en-US" sz="3200" b="1" dirty="0" smtClean="0"/>
              <a:t> (-). </a:t>
            </a:r>
            <a:r>
              <a:rPr lang="en-US" sz="3200" b="1" dirty="0" err="1" smtClean="0"/>
              <a:t>Contoh</a:t>
            </a:r>
            <a:r>
              <a:rPr lang="en-US" sz="3200" b="1" dirty="0" smtClean="0"/>
              <a:t>: non-Indonesia, anti-Asia, pan-</a:t>
            </a:r>
            <a:r>
              <a:rPr lang="en-US" sz="3200" b="1" dirty="0" err="1" smtClean="0"/>
              <a:t>Amerika</a:t>
            </a:r>
            <a:r>
              <a:rPr lang="en-US" sz="3200" b="1" dirty="0" smtClean="0"/>
              <a:t>. </a:t>
            </a:r>
            <a:r>
              <a:rPr lang="en-US" sz="3200" b="1" dirty="0" err="1" smtClean="0"/>
              <a:t>Bentuk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terikat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ditulis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dengan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menyertakan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tanda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hubung</a:t>
            </a:r>
            <a:r>
              <a:rPr lang="en-US" sz="3200" b="1" dirty="0" smtClean="0"/>
              <a:t> (-) </a:t>
            </a:r>
            <a:r>
              <a:rPr lang="en-US" sz="3200" b="1" dirty="0" err="1" smtClean="0"/>
              <a:t>apabila</a:t>
            </a:r>
            <a:r>
              <a:rPr lang="en-US" sz="3200" b="1" dirty="0" smtClean="0"/>
              <a:t>:</a:t>
            </a:r>
          </a:p>
          <a:p>
            <a:pPr lvl="0"/>
            <a:r>
              <a:rPr lang="en-US" b="1" dirty="0" err="1" smtClean="0">
                <a:solidFill>
                  <a:srgbClr val="002060"/>
                </a:solidFill>
              </a:rPr>
              <a:t>Diikuti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dengan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kata</a:t>
            </a:r>
            <a:r>
              <a:rPr lang="en-US" b="1" dirty="0" smtClean="0">
                <a:solidFill>
                  <a:srgbClr val="002060"/>
                </a:solidFill>
              </a:rPr>
              <a:t> yang </a:t>
            </a:r>
            <a:r>
              <a:rPr lang="en-US" b="1" dirty="0" err="1" smtClean="0">
                <a:solidFill>
                  <a:srgbClr val="002060"/>
                </a:solidFill>
              </a:rPr>
              <a:t>huruf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pertamanya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kapital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misalnya</a:t>
            </a:r>
            <a:r>
              <a:rPr lang="en-US" b="1" dirty="0" smtClean="0">
                <a:solidFill>
                  <a:srgbClr val="002060"/>
                </a:solidFill>
              </a:rPr>
              <a:t>: anti-</a:t>
            </a:r>
            <a:r>
              <a:rPr lang="en-US" b="1" dirty="0" err="1" smtClean="0">
                <a:solidFill>
                  <a:srgbClr val="002060"/>
                </a:solidFill>
              </a:rPr>
              <a:t>Afrika</a:t>
            </a:r>
            <a:endParaRPr lang="en-US" b="1" dirty="0" smtClean="0">
              <a:solidFill>
                <a:srgbClr val="002060"/>
              </a:solidFill>
            </a:endParaRPr>
          </a:p>
          <a:p>
            <a:pPr lvl="0"/>
            <a:r>
              <a:rPr lang="en-US" b="1" dirty="0" err="1" smtClean="0">
                <a:solidFill>
                  <a:srgbClr val="002060"/>
                </a:solidFill>
              </a:rPr>
              <a:t>Diikuti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dengan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singkatan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misalnya</a:t>
            </a:r>
            <a:r>
              <a:rPr lang="en-US" b="1" dirty="0" smtClean="0">
                <a:solidFill>
                  <a:srgbClr val="002060"/>
                </a:solidFill>
              </a:rPr>
              <a:t>: pro-PBB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un 2014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>
            <a:normAutofit fontScale="92500"/>
          </a:bodyPr>
          <a:lstStyle/>
          <a:p>
            <a:r>
              <a:rPr lang="en-US" sz="3000" b="1" dirty="0" smtClean="0"/>
              <a:t>Dari </a:t>
            </a:r>
            <a:r>
              <a:rPr lang="en-US" sz="3000" b="1" dirty="0" err="1" smtClean="0">
                <a:hlinkClick r:id="rId2" tooltip="Bahasa Jawa Kuna"/>
              </a:rPr>
              <a:t>bahasa</a:t>
            </a:r>
            <a:r>
              <a:rPr lang="en-US" sz="3000" b="1" dirty="0" smtClean="0">
                <a:hlinkClick r:id="rId2" tooltip="Bahasa Jawa Kuna"/>
              </a:rPr>
              <a:t> </a:t>
            </a:r>
            <a:r>
              <a:rPr lang="en-US" sz="3000" b="1" dirty="0" err="1" smtClean="0">
                <a:hlinkClick r:id="rId2" tooltip="Bahasa Jawa Kuna"/>
              </a:rPr>
              <a:t>Jawa</a:t>
            </a:r>
            <a:r>
              <a:rPr lang="en-US" sz="3000" b="1" dirty="0" smtClean="0">
                <a:hlinkClick r:id="rId2" tooltip="Bahasa Jawa Kuna"/>
              </a:rPr>
              <a:t> Kuna</a:t>
            </a:r>
            <a:r>
              <a:rPr lang="en-US" sz="3000" b="1" dirty="0" smtClean="0"/>
              <a:t> yang </a:t>
            </a:r>
            <a:r>
              <a:rPr lang="en-US" sz="3000" b="1" dirty="0" err="1" smtClean="0"/>
              <a:t>kemudian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diserap</a:t>
            </a:r>
            <a:r>
              <a:rPr lang="en-US" sz="3000" b="1" dirty="0" smtClean="0"/>
              <a:t> pula </a:t>
            </a:r>
            <a:r>
              <a:rPr lang="en-US" sz="3000" b="1" dirty="0" err="1" smtClean="0"/>
              <a:t>oleh</a:t>
            </a:r>
            <a:r>
              <a:rPr lang="en-US" sz="3000" b="1" dirty="0" smtClean="0"/>
              <a:t> </a:t>
            </a:r>
            <a:r>
              <a:rPr lang="en-US" sz="3000" b="1" dirty="0" err="1" smtClean="0">
                <a:hlinkClick r:id="rId3" tooltip="Bahasa Melayu"/>
              </a:rPr>
              <a:t>bahasa</a:t>
            </a:r>
            <a:r>
              <a:rPr lang="en-US" sz="3000" b="1" dirty="0" smtClean="0">
                <a:hlinkClick r:id="rId3" tooltip="Bahasa Melayu"/>
              </a:rPr>
              <a:t> </a:t>
            </a:r>
            <a:r>
              <a:rPr lang="en-US" sz="3000" b="1" dirty="0" err="1" smtClean="0">
                <a:hlinkClick r:id="rId3" tooltip="Bahasa Melayu"/>
              </a:rPr>
              <a:t>Melayu</a:t>
            </a:r>
            <a:r>
              <a:rPr lang="en-US" sz="3000" b="1" dirty="0" smtClean="0"/>
              <a:t>: mala-. </a:t>
            </a:r>
            <a:r>
              <a:rPr lang="en-US" sz="3000" b="1" dirty="0" err="1" smtClean="0">
                <a:hlinkClick r:id="rId4" tooltip="Bahasa Inggris"/>
              </a:rPr>
              <a:t>Bahasa</a:t>
            </a:r>
            <a:r>
              <a:rPr lang="en-US" sz="3000" b="1" dirty="0" smtClean="0">
                <a:hlinkClick r:id="rId4" tooltip="Bahasa Inggris"/>
              </a:rPr>
              <a:t> </a:t>
            </a:r>
            <a:r>
              <a:rPr lang="en-US" sz="3000" b="1" dirty="0" err="1" smtClean="0">
                <a:hlinkClick r:id="rId4" tooltip="Bahasa Inggris"/>
              </a:rPr>
              <a:t>Inggris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juga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memiliki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awalan</a:t>
            </a:r>
            <a:r>
              <a:rPr lang="en-US" sz="3000" b="1" dirty="0" smtClean="0"/>
              <a:t> yang </a:t>
            </a:r>
            <a:r>
              <a:rPr lang="en-US" sz="3000" b="1" dirty="0" err="1" smtClean="0"/>
              <a:t>memiliki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arti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sama</a:t>
            </a:r>
            <a:r>
              <a:rPr lang="en-US" sz="3000" b="1" dirty="0" smtClean="0"/>
              <a:t> "mal-" </a:t>
            </a:r>
            <a:r>
              <a:rPr lang="en-US" sz="3000" b="1" dirty="0" err="1" smtClean="0"/>
              <a:t>namun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</a:t>
            </a:r>
            <a:r>
              <a:rPr lang="en-US" sz="3000" b="1" dirty="0" smtClean="0"/>
              <a:t> Indonesia yang </a:t>
            </a:r>
            <a:r>
              <a:rPr lang="en-US" sz="3000" b="1" dirty="0" err="1" smtClean="0"/>
              <a:t>benar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menggunakan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awalan</a:t>
            </a:r>
            <a:r>
              <a:rPr lang="en-US" sz="3000" b="1" dirty="0" smtClean="0"/>
              <a:t> "mala-"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70000"/>
              </a:lnSpc>
            </a:pPr>
            <a:r>
              <a:rPr lang="en-US" sz="3000" i="1" dirty="0" smtClean="0"/>
              <a:t>malpractice    </a:t>
            </a:r>
            <a:r>
              <a:rPr lang="en-US" sz="3000" b="1" dirty="0" err="1" smtClean="0">
                <a:solidFill>
                  <a:srgbClr val="FFFF00"/>
                </a:solidFill>
              </a:rPr>
              <a:t>malapraktik</a:t>
            </a:r>
            <a:endParaRPr lang="en-US" sz="3000" b="1" dirty="0" smtClean="0">
              <a:solidFill>
                <a:srgbClr val="FFFF00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3000" dirty="0" smtClean="0"/>
              <a:t>               </a:t>
            </a:r>
            <a:r>
              <a:rPr lang="en-US" sz="3000" dirty="0" err="1" smtClean="0"/>
              <a:t>malpraktik</a:t>
            </a:r>
            <a:endParaRPr lang="en-US" sz="3000" dirty="0" smtClean="0"/>
          </a:p>
          <a:p>
            <a:pPr>
              <a:lnSpc>
                <a:spcPct val="70000"/>
              </a:lnSpc>
            </a:pPr>
            <a:r>
              <a:rPr lang="en-US" sz="3000" i="1" dirty="0" smtClean="0"/>
              <a:t>malfunction     </a:t>
            </a:r>
            <a:r>
              <a:rPr lang="en-US" sz="3000" b="1" dirty="0" err="1" smtClean="0">
                <a:solidFill>
                  <a:srgbClr val="FFFF00"/>
                </a:solidFill>
              </a:rPr>
              <a:t>malafungsi</a:t>
            </a:r>
            <a:endParaRPr lang="en-US" sz="3000" b="1" dirty="0" smtClean="0">
              <a:solidFill>
                <a:srgbClr val="FFFF00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3000" dirty="0" smtClean="0"/>
              <a:t>               </a:t>
            </a:r>
            <a:r>
              <a:rPr lang="en-US" sz="3000" dirty="0" err="1" smtClean="0"/>
              <a:t>malfungsi</a:t>
            </a:r>
            <a:endParaRPr lang="en-US" sz="3000" dirty="0" smtClean="0"/>
          </a:p>
          <a:p>
            <a:pPr>
              <a:lnSpc>
                <a:spcPct val="70000"/>
              </a:lnSpc>
            </a:pPr>
            <a:r>
              <a:rPr lang="en-US" sz="3000" i="1" dirty="0" err="1" smtClean="0"/>
              <a:t>malabsorption</a:t>
            </a:r>
            <a:r>
              <a:rPr lang="en-US" sz="3000" i="1" dirty="0" smtClean="0"/>
              <a:t>    </a:t>
            </a:r>
            <a:r>
              <a:rPr lang="en-US" sz="3000" b="1" dirty="0" err="1" smtClean="0">
                <a:solidFill>
                  <a:srgbClr val="FFFF00"/>
                </a:solidFill>
              </a:rPr>
              <a:t>malaserap</a:t>
            </a:r>
            <a:endParaRPr lang="en-US" sz="3000" b="1" dirty="0" smtClean="0">
              <a:solidFill>
                <a:srgbClr val="FFFF00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3000" dirty="0" smtClean="0"/>
              <a:t>                </a:t>
            </a:r>
            <a:r>
              <a:rPr lang="en-US" sz="3000" dirty="0" err="1" smtClean="0"/>
              <a:t>malserap</a:t>
            </a:r>
            <a:endParaRPr lang="en-US" sz="3000" dirty="0" smtClean="0"/>
          </a:p>
          <a:p>
            <a:pPr>
              <a:lnSpc>
                <a:spcPct val="70000"/>
              </a:lnSpc>
            </a:pPr>
            <a:r>
              <a:rPr lang="en-US" sz="3000" i="1" dirty="0" err="1" smtClean="0"/>
              <a:t>maladaption</a:t>
            </a:r>
            <a:r>
              <a:rPr lang="en-US" sz="3000" i="1" dirty="0" smtClean="0"/>
              <a:t> </a:t>
            </a:r>
            <a:r>
              <a:rPr lang="en-US" sz="3000" b="1" dirty="0" err="1" smtClean="0">
                <a:solidFill>
                  <a:srgbClr val="FFFF00"/>
                </a:solidFill>
              </a:rPr>
              <a:t>malaadaptasi</a:t>
            </a:r>
            <a:endParaRPr lang="en-US" sz="3000" b="1" dirty="0" smtClean="0">
              <a:solidFill>
                <a:srgbClr val="FFFF00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3000" dirty="0" smtClean="0"/>
              <a:t>                </a:t>
            </a:r>
            <a:r>
              <a:rPr lang="en-US" sz="3000" dirty="0" err="1" smtClean="0"/>
              <a:t>maladaptasi</a:t>
            </a:r>
            <a:endParaRPr lang="en-US" sz="3000" dirty="0" smtClean="0"/>
          </a:p>
          <a:p>
            <a:r>
              <a:rPr lang="en-US" i="1" dirty="0" smtClean="0"/>
              <a:t>malnutrition   </a:t>
            </a:r>
            <a:r>
              <a:rPr lang="en-US" sz="3000" b="1" dirty="0" err="1" smtClean="0">
                <a:solidFill>
                  <a:srgbClr val="FFFF00"/>
                </a:solidFill>
              </a:rPr>
              <a:t>malagizi</a:t>
            </a:r>
            <a:endParaRPr lang="en-US" sz="3000" b="1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                 </a:t>
            </a:r>
            <a:r>
              <a:rPr lang="en-US" dirty="0" err="1" smtClean="0"/>
              <a:t>malgizi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un 2014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Partikel</a:t>
            </a:r>
            <a:r>
              <a:rPr lang="en-US" b="1" dirty="0" smtClean="0"/>
              <a:t> per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b="1" dirty="0" err="1" smtClean="0"/>
              <a:t>Partikel</a:t>
            </a:r>
            <a:r>
              <a:rPr lang="en-US" sz="3500" b="1" dirty="0" smtClean="0"/>
              <a:t> per </a:t>
            </a:r>
            <a:r>
              <a:rPr lang="en-US" sz="3500" b="1" dirty="0" err="1" smtClean="0"/>
              <a:t>harus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ditulis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terpisah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jika</a:t>
            </a:r>
            <a:r>
              <a:rPr lang="en-US" sz="3500" b="1" dirty="0" smtClean="0"/>
              <a:t>:</a:t>
            </a:r>
          </a:p>
          <a:p>
            <a:pPr lvl="0"/>
            <a:r>
              <a:rPr lang="en-US" sz="3500" b="1" dirty="0" err="1" smtClean="0"/>
              <a:t>berarti</a:t>
            </a:r>
            <a:r>
              <a:rPr lang="en-US" sz="3500" b="1" dirty="0" smtClean="0"/>
              <a:t> "</a:t>
            </a:r>
            <a:r>
              <a:rPr lang="en-US" sz="3500" b="1" dirty="0" err="1" smtClean="0"/>
              <a:t>tiap</a:t>
            </a:r>
            <a:r>
              <a:rPr lang="en-US" sz="3500" b="1" dirty="0" smtClean="0"/>
              <a:t>": per meter, per </a:t>
            </a:r>
            <a:r>
              <a:rPr lang="en-US" sz="3500" b="1" dirty="0" err="1" smtClean="0"/>
              <a:t>orang</a:t>
            </a:r>
            <a:r>
              <a:rPr lang="en-US" sz="3500" b="1" dirty="0" smtClean="0"/>
              <a:t>;</a:t>
            </a:r>
          </a:p>
          <a:p>
            <a:pPr lvl="0"/>
            <a:r>
              <a:rPr lang="en-US" sz="3500" b="1" dirty="0" err="1" smtClean="0"/>
              <a:t>berarti</a:t>
            </a:r>
            <a:r>
              <a:rPr lang="en-US" sz="3500" b="1" dirty="0" smtClean="0"/>
              <a:t> "</a:t>
            </a:r>
            <a:r>
              <a:rPr lang="en-US" sz="3500" b="1" dirty="0" err="1" smtClean="0"/>
              <a:t>mulai</a:t>
            </a:r>
            <a:r>
              <a:rPr lang="en-US" sz="3500" b="1" dirty="0" smtClean="0"/>
              <a:t>": per </a:t>
            </a:r>
            <a:r>
              <a:rPr lang="en-US" sz="3500" b="1" dirty="0" err="1" smtClean="0"/>
              <a:t>Oktober</a:t>
            </a:r>
            <a:r>
              <a:rPr lang="en-US" sz="3500" b="1" dirty="0" smtClean="0"/>
              <a:t>, per April;</a:t>
            </a:r>
          </a:p>
          <a:p>
            <a:pPr lvl="0"/>
            <a:r>
              <a:rPr lang="en-US" sz="3500" b="1" dirty="0" err="1" smtClean="0"/>
              <a:t>berarti</a:t>
            </a:r>
            <a:r>
              <a:rPr lang="en-US" sz="3500" b="1" dirty="0" smtClean="0"/>
              <a:t> "</a:t>
            </a:r>
            <a:r>
              <a:rPr lang="en-US" sz="3500" b="1" dirty="0" err="1" smtClean="0"/>
              <a:t>demi</a:t>
            </a:r>
            <a:r>
              <a:rPr lang="en-US" sz="3500" b="1" dirty="0" smtClean="0"/>
              <a:t>": </a:t>
            </a:r>
            <a:r>
              <a:rPr lang="en-US" sz="3500" b="1" dirty="0" err="1" smtClean="0"/>
              <a:t>satu</a:t>
            </a:r>
            <a:r>
              <a:rPr lang="en-US" sz="3500" b="1" dirty="0" smtClean="0"/>
              <a:t> per </a:t>
            </a:r>
            <a:r>
              <a:rPr lang="en-US" sz="3500" b="1" dirty="0" err="1" smtClean="0"/>
              <a:t>satu</a:t>
            </a:r>
            <a:r>
              <a:rPr lang="en-US" sz="3500" b="1" dirty="0" smtClean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Selain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ketiga</a:t>
            </a:r>
            <a:r>
              <a:rPr lang="en-US" b="1" dirty="0" smtClean="0"/>
              <a:t> </a:t>
            </a:r>
            <a:r>
              <a:rPr lang="en-US" b="1" dirty="0" err="1" smtClean="0"/>
              <a:t>kasus</a:t>
            </a:r>
            <a:r>
              <a:rPr lang="en-US" b="1" dirty="0" smtClean="0"/>
              <a:t> </a:t>
            </a:r>
            <a:r>
              <a:rPr lang="en-US" b="1" dirty="0" err="1" smtClean="0"/>
              <a:t>tersebut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2"/>
              </a:rPr>
              <a:t>bentuk</a:t>
            </a:r>
            <a:r>
              <a:rPr lang="en-US" b="1" dirty="0" smtClean="0">
                <a:hlinkClick r:id="rId2"/>
              </a:rPr>
              <a:t> </a:t>
            </a:r>
            <a:r>
              <a:rPr lang="en-US" b="1" dirty="0" err="1" smtClean="0">
                <a:hlinkClick r:id="rId2"/>
              </a:rPr>
              <a:t>terikat</a:t>
            </a:r>
            <a:r>
              <a:rPr lang="en-US" b="1" dirty="0" smtClean="0"/>
              <a:t> "per-" yang </a:t>
            </a:r>
            <a:r>
              <a:rPr lang="en-US" b="1" dirty="0" err="1" smtClean="0"/>
              <a:t>berarti</a:t>
            </a:r>
            <a:r>
              <a:rPr lang="en-US" b="1" dirty="0" smtClean="0"/>
              <a:t> </a:t>
            </a:r>
            <a:r>
              <a:rPr lang="en-US" b="1" dirty="0" err="1" smtClean="0"/>
              <a:t>pecahan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yang </a:t>
            </a:r>
            <a:r>
              <a:rPr lang="en-US" b="1" dirty="0" err="1" smtClean="0"/>
              <a:t>tergolong</a:t>
            </a:r>
            <a:r>
              <a:rPr lang="en-US" b="1" dirty="0" smtClean="0"/>
              <a:t> </a:t>
            </a:r>
            <a:r>
              <a:rPr lang="en-US" b="1" dirty="0" err="1" smtClean="0"/>
              <a:t>imbuhan</a:t>
            </a:r>
            <a:r>
              <a:rPr lang="en-US" b="1" dirty="0" smtClean="0"/>
              <a:t> </a:t>
            </a:r>
            <a:r>
              <a:rPr lang="en-US" b="1" dirty="0" err="1" smtClean="0"/>
              <a:t>ditulis</a:t>
            </a:r>
            <a:r>
              <a:rPr lang="en-US" b="1" dirty="0" smtClean="0"/>
              <a:t> </a:t>
            </a:r>
            <a:r>
              <a:rPr lang="en-US" b="1" dirty="0" err="1" smtClean="0"/>
              <a:t>serangkai</a:t>
            </a:r>
            <a:r>
              <a:rPr lang="en-US" b="1" dirty="0" smtClean="0"/>
              <a:t>, </a:t>
            </a:r>
            <a:r>
              <a:rPr lang="en-US" b="1" dirty="0" err="1" smtClean="0"/>
              <a:t>misalnya</a:t>
            </a:r>
            <a:r>
              <a:rPr lang="en-US" b="1" dirty="0" smtClean="0"/>
              <a:t>: lima </a:t>
            </a:r>
            <a:r>
              <a:rPr lang="en-US" b="1" dirty="0" err="1" smtClean="0"/>
              <a:t>persen</a:t>
            </a:r>
            <a:r>
              <a:rPr lang="en-US" b="1" dirty="0" smtClean="0"/>
              <a:t>, </a:t>
            </a:r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b="1" dirty="0" err="1" smtClean="0"/>
              <a:t>pertiga</a:t>
            </a:r>
            <a:r>
              <a:rPr lang="en-US" b="1" dirty="0" smtClean="0"/>
              <a:t>, </a:t>
            </a:r>
            <a:r>
              <a:rPr lang="en-US" b="1" dirty="0" err="1" smtClean="0"/>
              <a:t>tujuh</a:t>
            </a:r>
            <a:r>
              <a:rPr lang="en-US" b="1" dirty="0" smtClean="0"/>
              <a:t> </a:t>
            </a:r>
            <a:r>
              <a:rPr lang="en-US" b="1" dirty="0" err="1" smtClean="0"/>
              <a:t>persembilan</a:t>
            </a:r>
            <a:r>
              <a:rPr lang="en-US" b="1" dirty="0" smtClean="0"/>
              <a:t>, </a:t>
            </a:r>
            <a:r>
              <a:rPr lang="en-US" b="1" dirty="0" err="1" smtClean="0"/>
              <a:t>seperlima</a:t>
            </a:r>
            <a:r>
              <a:rPr lang="en-US" b="1" dirty="0" smtClean="0"/>
              <a:t>, </a:t>
            </a:r>
            <a:r>
              <a:rPr lang="en-US" b="1" dirty="0" err="1" smtClean="0"/>
              <a:t>perhatikan</a:t>
            </a:r>
            <a:r>
              <a:rPr lang="en-US" b="1" dirty="0" smtClean="0"/>
              <a:t>, </a:t>
            </a:r>
            <a:r>
              <a:rPr lang="en-US" b="1" dirty="0" err="1" smtClean="0"/>
              <a:t>perbaiki</a:t>
            </a:r>
            <a:r>
              <a:rPr lang="en-US" b="1" dirty="0" smtClean="0"/>
              <a:t>, </a:t>
            </a:r>
            <a:r>
              <a:rPr lang="en-US" b="1" dirty="0" err="1" smtClean="0"/>
              <a:t>permudahlah</a:t>
            </a:r>
            <a:r>
              <a:rPr lang="en-US" b="1" dirty="0" smtClean="0"/>
              <a:t>, </a:t>
            </a:r>
            <a:r>
              <a:rPr lang="en-US" b="1" dirty="0" err="1" smtClean="0"/>
              <a:t>persatukan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Tanda</a:t>
            </a:r>
            <a:r>
              <a:rPr lang="en-US" b="1" dirty="0" smtClean="0"/>
              <a:t> </a:t>
            </a:r>
            <a:r>
              <a:rPr lang="en-US" b="1" dirty="0" err="1" smtClean="0"/>
              <a:t>koma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kata-kata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bahwa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, agar, </a:t>
            </a:r>
            <a:r>
              <a:rPr lang="en-US" dirty="0" err="1" smtClean="0"/>
              <a:t>sehingga</a:t>
            </a:r>
            <a:r>
              <a:rPr lang="en-US" dirty="0" smtClean="0"/>
              <a:t>, </a:t>
            </a:r>
            <a:r>
              <a:rPr lang="en-US" dirty="0" err="1" smtClean="0"/>
              <a:t>walaupun</a:t>
            </a:r>
            <a:r>
              <a:rPr lang="en-US" dirty="0" smtClean="0"/>
              <a:t>, </a:t>
            </a:r>
            <a:r>
              <a:rPr lang="en-US" dirty="0" err="1" smtClean="0"/>
              <a:t>meskipun</a:t>
            </a:r>
            <a:r>
              <a:rPr lang="en-US" dirty="0" smtClean="0"/>
              <a:t>, </a:t>
            </a:r>
            <a:r>
              <a:rPr lang="en-US" dirty="0" err="1" smtClean="0"/>
              <a:t>kendatipun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, </a:t>
            </a:r>
            <a:r>
              <a:rPr lang="en-US" dirty="0" err="1" smtClean="0"/>
              <a:t>supaya</a:t>
            </a:r>
            <a:r>
              <a:rPr lang="en-US" dirty="0" smtClean="0"/>
              <a:t>, </a:t>
            </a:r>
            <a:r>
              <a:rPr lang="en-US" dirty="0" err="1" smtClean="0"/>
              <a:t>ketika</a:t>
            </a:r>
            <a:r>
              <a:rPr lang="en-US" dirty="0" smtClean="0"/>
              <a:t>, </a:t>
            </a:r>
            <a:r>
              <a:rPr lang="en-US" dirty="0" err="1" smtClean="0"/>
              <a:t>sebelum</a:t>
            </a:r>
            <a:r>
              <a:rPr lang="en-US" dirty="0" smtClean="0"/>
              <a:t>, </a:t>
            </a:r>
            <a:r>
              <a:rPr lang="en-US" dirty="0" err="1" smtClean="0"/>
              <a:t>sesudah</a:t>
            </a:r>
            <a:r>
              <a:rPr lang="en-US" dirty="0" smtClean="0"/>
              <a:t>, </a:t>
            </a:r>
            <a:r>
              <a:rPr lang="en-US" dirty="0" err="1" smtClean="0"/>
              <a:t>andaikata</a:t>
            </a:r>
            <a:r>
              <a:rPr lang="en-US" dirty="0" smtClean="0"/>
              <a:t>, </a:t>
            </a:r>
            <a:r>
              <a:rPr lang="en-US" dirty="0" err="1" smtClean="0"/>
              <a:t>sungguhpun</a:t>
            </a:r>
            <a:r>
              <a:rPr lang="en-US" dirty="0" smtClean="0"/>
              <a:t>, </a:t>
            </a:r>
            <a:r>
              <a:rPr lang="en-US" dirty="0" err="1" smtClean="0"/>
              <a:t>sekalipun</a:t>
            </a:r>
            <a:r>
              <a:rPr lang="en-US" dirty="0" smtClean="0"/>
              <a:t>, </a:t>
            </a:r>
            <a:r>
              <a:rPr lang="en-US" dirty="0" err="1" smtClean="0"/>
              <a:t>setelah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antarkalimat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padahal</a:t>
            </a:r>
            <a:r>
              <a:rPr lang="en-US" dirty="0" smtClean="0"/>
              <a:t>, </a:t>
            </a:r>
            <a:r>
              <a:rPr lang="en-US" dirty="0" err="1" smtClean="0"/>
              <a:t>malah</a:t>
            </a:r>
            <a:r>
              <a:rPr lang="en-US" dirty="0" smtClean="0"/>
              <a:t>,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, </a:t>
            </a:r>
            <a:r>
              <a:rPr lang="en-US" dirty="0" err="1" smtClean="0"/>
              <a:t>lagi</a:t>
            </a:r>
            <a:r>
              <a:rPr lang="en-US" dirty="0" smtClean="0"/>
              <a:t> pula,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,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, 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3600" b="1" dirty="0" err="1" smtClean="0">
                <a:hlinkClick r:id="rId2" tooltip="wikt:akta"/>
              </a:rPr>
              <a:t>akta</a:t>
            </a:r>
            <a:endParaRPr lang="en-US" sz="3600" b="1" dirty="0" smtClean="0"/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3600" b="1" dirty="0" err="1" smtClean="0">
                <a:hlinkClick r:id="rId3" tooltip="Camilan"/>
              </a:rPr>
              <a:t>camilan</a:t>
            </a:r>
            <a:endParaRPr lang="en-US" sz="3600" b="1" dirty="0" smtClean="0"/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3600" b="1" dirty="0" err="1" smtClean="0">
                <a:hlinkClick r:id="rId4" tooltip="Esai"/>
              </a:rPr>
              <a:t>esai</a:t>
            </a:r>
            <a:endParaRPr lang="en-US" sz="3600" b="1" dirty="0" smtClean="0"/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3600" b="1" dirty="0" err="1" smtClean="0">
                <a:hlinkClick r:id="rId5" tooltip="Frasa"/>
              </a:rPr>
              <a:t>frasa</a:t>
            </a:r>
            <a:endParaRPr lang="en-US" sz="3600" b="1" dirty="0" smtClean="0"/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3600" b="1" dirty="0" err="1" smtClean="0">
                <a:hlinkClick r:id="rId6" tooltip="Kendaraan"/>
              </a:rPr>
              <a:t>kendaraan</a:t>
            </a:r>
            <a:endParaRPr lang="en-US" sz="3600" b="1" dirty="0" smtClean="0"/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3600" b="1" dirty="0" err="1" smtClean="0">
                <a:hlinkClick r:id="rId7" tooltip="Manajemen"/>
              </a:rPr>
              <a:t>manajemen</a:t>
            </a:r>
            <a:endParaRPr lang="en-US" sz="3600" b="1" dirty="0" smtClean="0"/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3600" b="1" dirty="0" err="1" smtClean="0">
                <a:hlinkClick r:id="rId8" tooltip="Manajer"/>
              </a:rPr>
              <a:t>manajer</a:t>
            </a:r>
            <a:endParaRPr lang="en-US" sz="3600" b="1" dirty="0" smtClean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3600" b="1" dirty="0" err="1" smtClean="0">
                <a:hlinkClick r:id="rId9" tooltip="Masjid"/>
              </a:rPr>
              <a:t>masjid</a:t>
            </a:r>
            <a:endParaRPr lang="en-US" sz="3600" b="1" dirty="0" smtClean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3600" b="1" dirty="0" err="1" smtClean="0">
                <a:hlinkClick r:id="rId10" tooltip="Rabu"/>
              </a:rPr>
              <a:t>Rabu</a:t>
            </a:r>
            <a:endParaRPr lang="en-US" sz="3600" b="1" dirty="0" smtClean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3600" b="1" dirty="0" err="1" smtClean="0">
                <a:hlinkClick r:id="rId11" tooltip="wikt:saksama"/>
              </a:rPr>
              <a:t>saksama</a:t>
            </a:r>
            <a:endParaRPr lang="en-US" sz="3600" b="1" dirty="0" smtClean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3600" b="1" dirty="0" err="1" smtClean="0">
                <a:hlinkClick r:id="rId12" tooltip="wikt:sekadar"/>
              </a:rPr>
              <a:t>sekadar</a:t>
            </a:r>
            <a:endParaRPr lang="en-US" sz="3600" b="1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50000"/>
              </a:lnSpc>
            </a:pPr>
            <a:r>
              <a:rPr lang="en-US" sz="3600" b="1" dirty="0" err="1" smtClean="0"/>
              <a:t>akte</a:t>
            </a:r>
            <a:endParaRPr lang="en-US" sz="3600" b="1" dirty="0" smtClean="0"/>
          </a:p>
          <a:p>
            <a:pPr>
              <a:lnSpc>
                <a:spcPct val="50000"/>
              </a:lnSpc>
            </a:pPr>
            <a:r>
              <a:rPr lang="en-US" sz="3600" b="1" dirty="0" err="1" smtClean="0"/>
              <a:t>cemilan</a:t>
            </a:r>
            <a:endParaRPr lang="en-US" sz="3600" b="1" dirty="0" smtClean="0"/>
          </a:p>
          <a:p>
            <a:pPr>
              <a:lnSpc>
                <a:spcPct val="50000"/>
              </a:lnSpc>
            </a:pPr>
            <a:r>
              <a:rPr lang="en-US" sz="3600" b="1" dirty="0" err="1" smtClean="0"/>
              <a:t>esei</a:t>
            </a:r>
            <a:endParaRPr lang="en-US" sz="3600" b="1" dirty="0" smtClean="0"/>
          </a:p>
          <a:p>
            <a:pPr>
              <a:lnSpc>
                <a:spcPct val="50000"/>
              </a:lnSpc>
            </a:pPr>
            <a:r>
              <a:rPr lang="en-US" sz="3600" b="1" dirty="0" err="1" smtClean="0"/>
              <a:t>frase</a:t>
            </a:r>
            <a:endParaRPr lang="en-US" sz="3600" b="1" dirty="0" smtClean="0"/>
          </a:p>
          <a:p>
            <a:pPr>
              <a:lnSpc>
                <a:spcPct val="50000"/>
              </a:lnSpc>
            </a:pPr>
            <a:r>
              <a:rPr lang="en-US" sz="3600" b="1" dirty="0" err="1" smtClean="0"/>
              <a:t>kenderaan</a:t>
            </a:r>
            <a:endParaRPr lang="en-US" sz="3600" b="1" dirty="0" smtClean="0"/>
          </a:p>
          <a:p>
            <a:pPr>
              <a:lnSpc>
                <a:spcPct val="50000"/>
              </a:lnSpc>
            </a:pPr>
            <a:r>
              <a:rPr lang="en-US" sz="3600" b="1" dirty="0" err="1" smtClean="0"/>
              <a:t>menejemen</a:t>
            </a:r>
            <a:endParaRPr lang="en-US" sz="3600" b="1" dirty="0" smtClean="0"/>
          </a:p>
          <a:p>
            <a:pPr>
              <a:lnSpc>
                <a:spcPct val="50000"/>
              </a:lnSpc>
            </a:pPr>
            <a:r>
              <a:rPr lang="en-US" sz="3600" b="1" dirty="0" err="1" smtClean="0"/>
              <a:t>menejer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mesjid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Rebo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seksama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sekedar</a:t>
            </a:r>
            <a:endParaRPr lang="en-US" sz="3600" b="1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2" tooltip="Amendemen"/>
              </a:rPr>
              <a:t>amendemen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3" tooltip="Aritmetika"/>
              </a:rPr>
              <a:t>aritmetika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4" tooltip="Metode"/>
              </a:rPr>
              <a:t>metode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5" tooltip="Meterai"/>
              </a:rPr>
              <a:t>meterai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6" tooltip="Kalender"/>
              </a:rPr>
              <a:t>kalender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7" tooltip="wikt:kedaluwarsa"/>
              </a:rPr>
              <a:t>kedaluwarsa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8" tooltip="Kategori"/>
              </a:rPr>
              <a:t>kategori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9" tooltip="Parlemen"/>
              </a:rPr>
              <a:t>parlemen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10" tooltip="Sekuler"/>
              </a:rPr>
              <a:t>sekuler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11" tooltip="Seluler"/>
              </a:rPr>
              <a:t>seluler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12" tooltip="Survei"/>
              </a:rPr>
              <a:t>survei</a:t>
            </a:r>
            <a:endParaRPr lang="en-US" sz="3900" b="1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</a:pPr>
            <a:r>
              <a:rPr lang="en-US" sz="3900" b="1" dirty="0" err="1" smtClean="0"/>
              <a:t>amandemen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aritmatika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metoda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materai</a:t>
            </a:r>
            <a:r>
              <a:rPr lang="en-US" sz="3900" b="1" dirty="0" smtClean="0"/>
              <a:t>, </a:t>
            </a:r>
            <a:r>
              <a:rPr lang="en-US" sz="3900" b="1" dirty="0" err="1" smtClean="0"/>
              <a:t>meterei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kalendar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kadaluwarsa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katagori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parlamen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sekular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selular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survai</a:t>
            </a:r>
            <a:r>
              <a:rPr lang="en-US" sz="3900" b="1" dirty="0" smtClean="0"/>
              <a:t>, survey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2" tooltip="wikt:antre"/>
              </a:rPr>
              <a:t>antre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3" tooltip="Apotek"/>
              </a:rPr>
              <a:t>apotek</a:t>
            </a:r>
            <a:r>
              <a:rPr lang="en-US" sz="3600" b="1" dirty="0" smtClean="0"/>
              <a:t>, </a:t>
            </a:r>
            <a:r>
              <a:rPr lang="en-US" sz="3600" b="1" dirty="0" err="1" smtClean="0">
                <a:hlinkClick r:id="rId4" tooltip="Apoteker"/>
              </a:rPr>
              <a:t>apoteker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5" tooltip="Atlet"/>
              </a:rPr>
              <a:t>atlet</a:t>
            </a:r>
            <a:r>
              <a:rPr lang="en-US" sz="3600" b="1" dirty="0" smtClean="0"/>
              <a:t>, </a:t>
            </a:r>
            <a:r>
              <a:rPr lang="en-US" sz="3600" b="1" dirty="0" err="1" smtClean="0">
                <a:hlinkClick r:id="rId6" tooltip="Atletik"/>
              </a:rPr>
              <a:t>atletik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smtClean="0">
                <a:hlinkClick r:id="rId7" tooltip="Atmosfer"/>
              </a:rPr>
              <a:t>atmosfer</a:t>
            </a:r>
            <a:r>
              <a:rPr lang="en-US" sz="3600" b="1" baseline="30000" dirty="0" smtClean="0"/>
              <a:t>1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8" tooltip="Cedera"/>
              </a:rPr>
              <a:t>cedera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9" tooltip="Cendekiawan"/>
              </a:rPr>
              <a:t>cendekiawan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10" tooltip="Cenderamata"/>
              </a:rPr>
              <a:t>cenderamata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smtClean="0">
                <a:hlinkClick r:id="rId11" tooltip="Debit"/>
              </a:rPr>
              <a:t>debit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12" tooltip="Definisi"/>
              </a:rPr>
              <a:t>definisi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sz="3600" b="1" dirty="0" err="1" smtClean="0"/>
              <a:t>antri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apotik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atlit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atmosfir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cidera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cendikiawan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cinderamata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debet</a:t>
            </a:r>
            <a:r>
              <a:rPr lang="en-US" sz="3600" b="1" baseline="30000" dirty="0" smtClean="0">
                <a:hlinkClick r:id="rId13"/>
              </a:rPr>
              <a:t>[9]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difinisi</a:t>
            </a:r>
            <a:endParaRPr lang="en-US" sz="3600" b="1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2" tooltip="Dekret"/>
              </a:rPr>
              <a:t>dekret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3" tooltip="Desain"/>
              </a:rPr>
              <a:t>desain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4" tooltip="Deskripsi"/>
              </a:rPr>
              <a:t>deskripsi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5" tooltip="Diskotek"/>
              </a:rPr>
              <a:t>diskotek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6" tooltip="wikt:eksem"/>
              </a:rPr>
              <a:t>eksem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7" tooltip="wikt:faedah"/>
              </a:rPr>
              <a:t>faedah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8" tooltip="wikt:ekstrem"/>
              </a:rPr>
              <a:t>ekstrem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ekstremis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9" tooltip="wikt:komplet"/>
              </a:rPr>
              <a:t>komplet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sz="3600" b="1" dirty="0" smtClean="0"/>
              <a:t>dekrit</a:t>
            </a:r>
            <a:r>
              <a:rPr lang="en-US" sz="3600" b="1" baseline="30000" dirty="0" smtClean="0"/>
              <a:t>2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disain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diskripsi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diskotik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eksim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exim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faidah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ekstrim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ekstrimis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komplit</a:t>
            </a:r>
            <a:endParaRPr lang="en-US" sz="3600" b="1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86400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4400" b="1" dirty="0" err="1"/>
              <a:t>daripada</a:t>
            </a:r>
            <a:endParaRPr lang="en-US" sz="4400" b="1" dirty="0"/>
          </a:p>
          <a:p>
            <a:pPr>
              <a:lnSpc>
                <a:spcPct val="50000"/>
              </a:lnSpc>
            </a:pPr>
            <a:r>
              <a:rPr lang="en-US" sz="4400" b="1" dirty="0" err="1"/>
              <a:t>darmabakti</a:t>
            </a:r>
            <a:endParaRPr lang="en-US" sz="4400" b="1" dirty="0"/>
          </a:p>
          <a:p>
            <a:pPr>
              <a:lnSpc>
                <a:spcPct val="50000"/>
              </a:lnSpc>
            </a:pPr>
            <a:r>
              <a:rPr lang="en-US" sz="4400" b="1" dirty="0" err="1"/>
              <a:t>darmasiswa</a:t>
            </a:r>
            <a:endParaRPr lang="en-US" sz="4400" b="1" dirty="0"/>
          </a:p>
          <a:p>
            <a:pPr>
              <a:lnSpc>
                <a:spcPct val="50000"/>
              </a:lnSpc>
            </a:pPr>
            <a:r>
              <a:rPr lang="en-US" sz="4400" b="1" dirty="0" err="1"/>
              <a:t>dukacita</a:t>
            </a:r>
            <a:endParaRPr lang="en-US" sz="4400" b="1" dirty="0"/>
          </a:p>
          <a:p>
            <a:pPr>
              <a:lnSpc>
                <a:spcPct val="50000"/>
              </a:lnSpc>
            </a:pPr>
            <a:r>
              <a:rPr lang="en-US" sz="4400" b="1" dirty="0" err="1"/>
              <a:t>halalbihalal</a:t>
            </a:r>
            <a:endParaRPr lang="en-US" sz="4400" b="1" dirty="0"/>
          </a:p>
          <a:p>
            <a:pPr>
              <a:lnSpc>
                <a:spcPct val="50000"/>
              </a:lnSpc>
            </a:pPr>
            <a:r>
              <a:rPr lang="en-US" sz="4400" b="1" dirty="0" err="1"/>
              <a:t>hulubalang</a:t>
            </a:r>
            <a:endParaRPr lang="en-US" sz="4400" b="1" dirty="0"/>
          </a:p>
          <a:p>
            <a:pPr>
              <a:lnSpc>
                <a:spcPct val="50000"/>
              </a:lnSpc>
            </a:pPr>
            <a:r>
              <a:rPr lang="en-US" sz="4400" b="1" dirty="0" err="1">
                <a:hlinkClick r:id="rId2" tooltip="Kacamata"/>
              </a:rPr>
              <a:t>kacamata</a:t>
            </a:r>
            <a:endParaRPr lang="en-US" sz="4400" b="1" dirty="0"/>
          </a:p>
          <a:p>
            <a:pPr>
              <a:lnSpc>
                <a:spcPct val="50000"/>
              </a:lnSpc>
            </a:pPr>
            <a:r>
              <a:rPr lang="en-US" sz="4400" b="1" dirty="0" err="1"/>
              <a:t>kasatmata</a:t>
            </a:r>
            <a:endParaRPr lang="en-US" sz="4400" b="1" dirty="0"/>
          </a:p>
          <a:p>
            <a:pPr>
              <a:lnSpc>
                <a:spcPct val="50000"/>
              </a:lnSpc>
            </a:pPr>
            <a:r>
              <a:rPr lang="en-US" sz="4400" b="1" dirty="0" err="1"/>
              <a:t>kepada</a:t>
            </a:r>
            <a:endParaRPr lang="en-US" sz="4400" b="1" dirty="0"/>
          </a:p>
          <a:p>
            <a:pPr>
              <a:lnSpc>
                <a:spcPct val="50000"/>
              </a:lnSpc>
            </a:pPr>
            <a:r>
              <a:rPr lang="en-US" sz="4400" b="1" dirty="0" err="1"/>
              <a:t>keratabasa</a:t>
            </a:r>
            <a:endParaRPr lang="en-US" sz="4400" b="1" dirty="0"/>
          </a:p>
          <a:p>
            <a:pPr>
              <a:lnSpc>
                <a:spcPct val="50000"/>
              </a:lnSpc>
            </a:pPr>
            <a:r>
              <a:rPr lang="en-US" sz="4400" b="1" dirty="0" err="1">
                <a:hlinkClick r:id="rId3" tooltip="Kosakata"/>
              </a:rPr>
              <a:t>kosakata</a:t>
            </a:r>
            <a:endParaRPr lang="en-US" sz="4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4300" b="1" dirty="0" err="1"/>
              <a:t>dari</a:t>
            </a:r>
            <a:r>
              <a:rPr lang="en-US" sz="4300" b="1" dirty="0"/>
              <a:t> </a:t>
            </a:r>
            <a:r>
              <a:rPr lang="en-US" sz="4300" b="1" dirty="0" err="1"/>
              <a:t>pada</a:t>
            </a:r>
            <a:endParaRPr lang="en-US" sz="4300" b="1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4300" b="1" dirty="0" err="1"/>
              <a:t>darma</a:t>
            </a:r>
            <a:r>
              <a:rPr lang="en-US" sz="4300" b="1" dirty="0"/>
              <a:t> </a:t>
            </a:r>
            <a:r>
              <a:rPr lang="en-US" sz="4300" b="1" dirty="0" err="1"/>
              <a:t>bakti</a:t>
            </a:r>
            <a:endParaRPr lang="en-US" sz="4300" b="1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4300" b="1" dirty="0" err="1"/>
              <a:t>darma</a:t>
            </a:r>
            <a:r>
              <a:rPr lang="en-US" sz="4300" b="1" dirty="0"/>
              <a:t> </a:t>
            </a:r>
            <a:r>
              <a:rPr lang="en-US" sz="4300" b="1" dirty="0" err="1"/>
              <a:t>siswa</a:t>
            </a:r>
            <a:endParaRPr lang="en-US" sz="4300" b="1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4300" b="1" dirty="0" err="1"/>
              <a:t>duka</a:t>
            </a:r>
            <a:r>
              <a:rPr lang="en-US" sz="4300" b="1" dirty="0"/>
              <a:t> </a:t>
            </a:r>
            <a:r>
              <a:rPr lang="en-US" sz="4300" b="1" dirty="0" err="1"/>
              <a:t>cita</a:t>
            </a:r>
            <a:endParaRPr lang="en-US" sz="4300" b="1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4300" b="1" dirty="0" err="1"/>
              <a:t>halal</a:t>
            </a:r>
            <a:r>
              <a:rPr lang="en-US" sz="4300" b="1" dirty="0"/>
              <a:t> </a:t>
            </a:r>
            <a:r>
              <a:rPr lang="en-US" sz="4300" b="1" dirty="0" err="1"/>
              <a:t>bihalal</a:t>
            </a:r>
            <a:endParaRPr lang="en-US" sz="4300" b="1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4300" b="1" dirty="0" err="1"/>
              <a:t>hulu</a:t>
            </a:r>
            <a:r>
              <a:rPr lang="en-US" sz="4300" b="1" dirty="0"/>
              <a:t> </a:t>
            </a:r>
            <a:r>
              <a:rPr lang="en-US" sz="4300" b="1" dirty="0" err="1"/>
              <a:t>balang</a:t>
            </a:r>
            <a:endParaRPr lang="en-US" sz="4300" b="1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4300" b="1" dirty="0" err="1"/>
              <a:t>kaca</a:t>
            </a:r>
            <a:r>
              <a:rPr lang="en-US" sz="4300" b="1" dirty="0"/>
              <a:t> </a:t>
            </a:r>
            <a:r>
              <a:rPr lang="en-US" sz="4300" b="1" dirty="0" err="1"/>
              <a:t>mata</a:t>
            </a:r>
            <a:endParaRPr lang="en-US" sz="4300" b="1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4300" b="1" dirty="0" err="1"/>
              <a:t>kasat</a:t>
            </a:r>
            <a:r>
              <a:rPr lang="en-US" sz="4300" b="1" dirty="0"/>
              <a:t> </a:t>
            </a:r>
            <a:r>
              <a:rPr lang="en-US" sz="4300" b="1" dirty="0" err="1"/>
              <a:t>mata</a:t>
            </a:r>
            <a:endParaRPr lang="en-US" sz="4300" b="1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4300" b="1" dirty="0" err="1"/>
              <a:t>ke</a:t>
            </a:r>
            <a:r>
              <a:rPr lang="en-US" sz="4300" b="1" dirty="0"/>
              <a:t> </a:t>
            </a:r>
            <a:r>
              <a:rPr lang="en-US" sz="4300" b="1" dirty="0" err="1"/>
              <a:t>pada</a:t>
            </a:r>
            <a:endParaRPr lang="en-US" sz="4300" b="1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4300" b="1" dirty="0" err="1"/>
              <a:t>kerata</a:t>
            </a:r>
            <a:r>
              <a:rPr lang="en-US" sz="4300" b="1" dirty="0"/>
              <a:t> </a:t>
            </a:r>
            <a:r>
              <a:rPr lang="en-US" sz="4300" b="1" dirty="0" err="1"/>
              <a:t>basa</a:t>
            </a:r>
            <a:endParaRPr lang="en-US" sz="4300" b="1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4300" b="1" dirty="0" err="1"/>
              <a:t>kosa</a:t>
            </a:r>
            <a:r>
              <a:rPr lang="en-US" sz="4300" b="1" dirty="0"/>
              <a:t> </a:t>
            </a:r>
            <a:r>
              <a:rPr lang="en-US" sz="4300" b="1" dirty="0" err="1"/>
              <a:t>kata</a:t>
            </a:r>
            <a:endParaRPr lang="en-US" sz="4300" b="1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3733800" cy="3651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un </a:t>
            </a:r>
            <a:r>
              <a:rPr lang="en-US" b="1" dirty="0" smtClean="0">
                <a:solidFill>
                  <a:srgbClr val="FF0000"/>
                </a:solidFill>
              </a:rPr>
              <a:t>2016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2" tooltip="wikt:konkret"/>
              </a:rPr>
              <a:t>konkret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3" tooltip="Kredit"/>
              </a:rPr>
              <a:t>kredit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smtClean="0">
                <a:hlinkClick r:id="rId4" tooltip="Museum"/>
              </a:rPr>
              <a:t>museum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5" tooltip="Penalti"/>
              </a:rPr>
              <a:t>penalti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6" tooltip="Peranti"/>
              </a:rPr>
              <a:t>peranti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7" tooltip="Pensil"/>
              </a:rPr>
              <a:t>pensil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8" tooltip="wikt:personel"/>
              </a:rPr>
              <a:t>personel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9" tooltip="Sistem"/>
              </a:rPr>
              <a:t>sistem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>
                <a:hlinkClick r:id="rId10" tooltip="wikt:teoretis"/>
              </a:rPr>
              <a:t>teoretis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smtClean="0">
                <a:hlinkClick r:id="rId11" tooltip="Video"/>
              </a:rPr>
              <a:t>video</a:t>
            </a:r>
            <a:endParaRPr lang="en-US" sz="3600" b="1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60000"/>
              </a:lnSpc>
            </a:pPr>
            <a:r>
              <a:rPr lang="en-US" sz="3600" b="1" dirty="0" err="1" smtClean="0"/>
              <a:t>konkrit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kongkrit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kongkret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kridit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musium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pinalti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piranti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pinsil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personil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sistim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smtClean="0"/>
              <a:t>teoritis</a:t>
            </a:r>
            <a:r>
              <a:rPr lang="en-US" sz="3600" b="1" baseline="30000" dirty="0" smtClean="0"/>
              <a:t>3</a:t>
            </a:r>
            <a:endParaRPr lang="en-US" sz="3600" b="1" dirty="0" smtClean="0"/>
          </a:p>
          <a:p>
            <a:pPr>
              <a:lnSpc>
                <a:spcPct val="60000"/>
              </a:lnSpc>
            </a:pPr>
            <a:r>
              <a:rPr lang="en-US" sz="3600" b="1" dirty="0" err="1" smtClean="0"/>
              <a:t>vidio</a:t>
            </a:r>
            <a:endParaRPr lang="en-US" sz="3600" b="1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2" tooltip="Cengkih"/>
              </a:rPr>
              <a:t>cengkih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3" tooltip="wikt:hakikat"/>
              </a:rPr>
              <a:t>hakikat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4" tooltip="Intelijen"/>
              </a:rPr>
              <a:t>intelijen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5" tooltip="wikt:kaidah"/>
              </a:rPr>
              <a:t>kaidah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6" tooltip="wikt:kempis"/>
              </a:rPr>
              <a:t>kempis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7" tooltip="wikt:nasihat"/>
              </a:rPr>
              <a:t>nasihat</a:t>
            </a:r>
            <a:r>
              <a:rPr lang="en-US" sz="3900" b="1" dirty="0" smtClean="0"/>
              <a:t/>
            </a:r>
            <a:br>
              <a:rPr lang="en-US" sz="3900" b="1" dirty="0" smtClean="0"/>
            </a:br>
            <a:r>
              <a:rPr lang="en-US" sz="3900" b="1" dirty="0" err="1" smtClean="0"/>
              <a:t>penasihat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8" tooltip="wikt:praktik"/>
              </a:rPr>
              <a:t>praktik</a:t>
            </a:r>
            <a:r>
              <a:rPr lang="en-US" sz="3900" b="1" dirty="0" smtClean="0"/>
              <a:t>, </a:t>
            </a:r>
            <a:r>
              <a:rPr lang="en-US" sz="3900" b="1" dirty="0" err="1" smtClean="0">
                <a:hlinkClick r:id="rId9" tooltip="wikt:praktikum"/>
              </a:rPr>
              <a:t>praktikum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10" tooltip="Risiko"/>
              </a:rPr>
              <a:t>risiko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>
                <a:hlinkClick r:id="rId11" tooltip="Ritsleting"/>
              </a:rPr>
              <a:t>ritsleting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Senin</a:t>
            </a:r>
            <a:endParaRPr lang="en-US" sz="3900" b="1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</a:pPr>
            <a:r>
              <a:rPr lang="en-US" sz="3900" b="1" dirty="0" err="1" smtClean="0"/>
              <a:t>cengkeh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hakekat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intelejen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kaedah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kempes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nasehat</a:t>
            </a:r>
            <a:r>
              <a:rPr lang="en-US" sz="3900" b="1" dirty="0" smtClean="0"/>
              <a:t/>
            </a:r>
            <a:br>
              <a:rPr lang="en-US" sz="3900" b="1" dirty="0" smtClean="0"/>
            </a:br>
            <a:r>
              <a:rPr lang="en-US" sz="3900" b="1" dirty="0" err="1" smtClean="0"/>
              <a:t>penasehat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praktek</a:t>
            </a:r>
            <a:r>
              <a:rPr lang="en-US" sz="3900" b="1" dirty="0" smtClean="0"/>
              <a:t>, </a:t>
            </a:r>
            <a:r>
              <a:rPr lang="en-US" sz="3900" b="1" dirty="0" err="1" smtClean="0"/>
              <a:t>praktekum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resiko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retsleting</a:t>
            </a:r>
            <a:endParaRPr lang="en-US" sz="3900" b="1" dirty="0" smtClean="0"/>
          </a:p>
          <a:p>
            <a:pPr>
              <a:lnSpc>
                <a:spcPct val="70000"/>
              </a:lnSpc>
            </a:pPr>
            <a:r>
              <a:rPr lang="en-US" sz="3900" b="1" dirty="0" err="1" smtClean="0"/>
              <a:t>Senen</a:t>
            </a:r>
            <a:endParaRPr lang="en-US" sz="3900" b="1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3900" b="1" dirty="0" err="1" smtClean="0"/>
              <a:t>Huruf</a:t>
            </a:r>
            <a:r>
              <a:rPr lang="en-US" sz="3900" b="1" dirty="0" smtClean="0"/>
              <a:t> e </a:t>
            </a:r>
            <a:r>
              <a:rPr lang="en-US" sz="3900" b="1" dirty="0" err="1" smtClean="0"/>
              <a:t>menjadi</a:t>
            </a:r>
            <a:r>
              <a:rPr lang="en-US" sz="3900" b="1" dirty="0" smtClean="0"/>
              <a:t> u</a:t>
            </a: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3900" b="1" dirty="0" err="1" smtClean="0"/>
              <a:t>Benar</a:t>
            </a:r>
            <a:r>
              <a:rPr lang="en-US" sz="3900" b="1" dirty="0" smtClean="0"/>
              <a:t>    </a:t>
            </a:r>
            <a:r>
              <a:rPr lang="en-US" sz="3900" b="1" dirty="0" smtClean="0">
                <a:hlinkClick r:id="rId2" tooltip="Ameba"/>
              </a:rPr>
              <a:t>ameba</a:t>
            </a:r>
            <a:r>
              <a:rPr lang="en-US" sz="3900" b="1" dirty="0" smtClean="0"/>
              <a:t>     </a:t>
            </a:r>
          </a:p>
          <a:p>
            <a:pPr>
              <a:lnSpc>
                <a:spcPct val="60000"/>
              </a:lnSpc>
              <a:spcBef>
                <a:spcPts val="600"/>
              </a:spcBef>
              <a:buNone/>
            </a:pPr>
            <a:r>
              <a:rPr lang="en-US" sz="3900" b="1" dirty="0" smtClean="0">
                <a:hlinkClick r:id="rId3" tooltip="wikt:penggawa"/>
              </a:rPr>
              <a:t>                  </a:t>
            </a:r>
            <a:r>
              <a:rPr lang="en-US" sz="3900" b="1" dirty="0" err="1" smtClean="0">
                <a:hlinkClick r:id="rId3" tooltip="wikt:penggawa"/>
              </a:rPr>
              <a:t>penggawa</a:t>
            </a:r>
            <a:endParaRPr lang="en-US" sz="3900" b="1" dirty="0" smtClean="0"/>
          </a:p>
          <a:p>
            <a:pPr>
              <a:lnSpc>
                <a:spcPct val="60000"/>
              </a:lnSpc>
              <a:spcBef>
                <a:spcPts val="600"/>
              </a:spcBef>
            </a:pPr>
            <a:endParaRPr lang="en-US" sz="3900" b="1" dirty="0" smtClean="0"/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3900" b="1" dirty="0" err="1" smtClean="0"/>
              <a:t>Salah</a:t>
            </a:r>
            <a:r>
              <a:rPr lang="en-US" sz="3900" b="1" dirty="0" smtClean="0"/>
              <a:t>     </a:t>
            </a:r>
            <a:r>
              <a:rPr lang="en-US" sz="3900" b="1" dirty="0" err="1" smtClean="0"/>
              <a:t>amuba</a:t>
            </a:r>
            <a:r>
              <a:rPr lang="en-US" sz="3900" b="1" dirty="0" smtClean="0"/>
              <a:t>     </a:t>
            </a:r>
          </a:p>
          <a:p>
            <a:pPr>
              <a:lnSpc>
                <a:spcPct val="60000"/>
              </a:lnSpc>
              <a:spcBef>
                <a:spcPts val="600"/>
              </a:spcBef>
              <a:buNone/>
            </a:pPr>
            <a:r>
              <a:rPr lang="en-US" sz="3900" b="1" dirty="0" smtClean="0"/>
              <a:t>                  </a:t>
            </a:r>
            <a:r>
              <a:rPr lang="en-US" sz="3900" b="1" dirty="0" err="1" smtClean="0"/>
              <a:t>punggawa</a:t>
            </a:r>
            <a:endParaRPr lang="en-US" sz="3900" b="1" dirty="0" smtClean="0"/>
          </a:p>
          <a:p>
            <a:pPr>
              <a:lnSpc>
                <a:spcPct val="60000"/>
              </a:lnSpc>
              <a:spcBef>
                <a:spcPts val="600"/>
              </a:spcBef>
            </a:pPr>
            <a:endParaRPr lang="en-US" sz="3900" b="1" dirty="0" smtClean="0"/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3900" b="1" dirty="0" err="1" smtClean="0"/>
              <a:t>Huruf</a:t>
            </a:r>
            <a:r>
              <a:rPr lang="en-US" sz="3900" b="1" dirty="0" smtClean="0"/>
              <a:t> o </a:t>
            </a:r>
            <a:r>
              <a:rPr lang="en-US" sz="3900" b="1" dirty="0" err="1" smtClean="0"/>
              <a:t>menjadi</a:t>
            </a:r>
            <a:r>
              <a:rPr lang="en-US" sz="3900" b="1" dirty="0" smtClean="0"/>
              <a:t> e</a:t>
            </a:r>
          </a:p>
          <a:p>
            <a:pPr>
              <a:lnSpc>
                <a:spcPct val="60000"/>
              </a:lnSpc>
              <a:spcBef>
                <a:spcPts val="600"/>
              </a:spcBef>
            </a:pPr>
            <a:endParaRPr lang="en-US" sz="3900" b="1" dirty="0" smtClean="0"/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3900" b="1" dirty="0" err="1" smtClean="0"/>
              <a:t>Benar</a:t>
            </a:r>
            <a:r>
              <a:rPr lang="en-US" sz="3900" b="1" dirty="0" smtClean="0"/>
              <a:t>      </a:t>
            </a:r>
            <a:r>
              <a:rPr lang="en-US" sz="3900" b="1" dirty="0" err="1" smtClean="0">
                <a:hlinkClick r:id="rId4" tooltip="Nomor"/>
              </a:rPr>
              <a:t>nomor</a:t>
            </a:r>
            <a:endParaRPr lang="en-US" sz="3900" b="1" dirty="0" smtClean="0"/>
          </a:p>
          <a:p>
            <a:pPr>
              <a:lnSpc>
                <a:spcPct val="60000"/>
              </a:lnSpc>
              <a:spcBef>
                <a:spcPts val="600"/>
              </a:spcBef>
            </a:pPr>
            <a:endParaRPr lang="en-US" sz="3900" b="1" dirty="0" smtClean="0"/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3900" b="1" dirty="0" err="1" smtClean="0"/>
              <a:t>Salah</a:t>
            </a:r>
            <a:r>
              <a:rPr lang="en-US" sz="3900" b="1" dirty="0" smtClean="0"/>
              <a:t>       </a:t>
            </a:r>
            <a:r>
              <a:rPr lang="en-US" sz="3900" b="1" dirty="0" err="1" smtClean="0"/>
              <a:t>nomer</a:t>
            </a:r>
            <a:endParaRPr lang="en-US" sz="3900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816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US" sz="3500" dirty="0" err="1" smtClean="0"/>
              <a:t>Huruf</a:t>
            </a:r>
            <a:r>
              <a:rPr lang="en-US" sz="3500" dirty="0" smtClean="0"/>
              <a:t> o </a:t>
            </a:r>
            <a:r>
              <a:rPr lang="en-US" sz="3500" dirty="0" err="1" smtClean="0"/>
              <a:t>menjadi</a:t>
            </a:r>
            <a:r>
              <a:rPr lang="en-US" sz="3500" dirty="0" smtClean="0"/>
              <a:t> </a:t>
            </a:r>
            <a:r>
              <a:rPr lang="en-US" sz="3500" dirty="0" err="1" smtClean="0"/>
              <a:t>i</a:t>
            </a:r>
            <a:endParaRPr lang="en-US" sz="3500" dirty="0" smtClean="0"/>
          </a:p>
          <a:p>
            <a:pPr>
              <a:lnSpc>
                <a:spcPct val="70000"/>
              </a:lnSpc>
            </a:pPr>
            <a:r>
              <a:rPr lang="en-US" sz="3500" b="1" dirty="0" err="1" smtClean="0"/>
              <a:t>Benar</a:t>
            </a:r>
            <a:r>
              <a:rPr lang="en-US" sz="3500" b="1" dirty="0" smtClean="0"/>
              <a:t> </a:t>
            </a:r>
            <a:r>
              <a:rPr lang="en-US" sz="3500" dirty="0" err="1" smtClean="0">
                <a:hlinkClick r:id="rId5" tooltip="Agrobisnis"/>
              </a:rPr>
              <a:t>agrobisnis</a:t>
            </a:r>
            <a:endParaRPr lang="en-US" sz="3500" dirty="0" smtClean="0"/>
          </a:p>
          <a:p>
            <a:pPr>
              <a:lnSpc>
                <a:spcPct val="70000"/>
              </a:lnSpc>
            </a:pPr>
            <a:endParaRPr lang="en-US" sz="3500" dirty="0" smtClean="0"/>
          </a:p>
          <a:p>
            <a:pPr>
              <a:lnSpc>
                <a:spcPct val="70000"/>
              </a:lnSpc>
            </a:pPr>
            <a:r>
              <a:rPr lang="en-US" sz="3500" b="1" dirty="0" err="1" smtClean="0"/>
              <a:t>Salah</a:t>
            </a:r>
            <a:r>
              <a:rPr lang="en-US" sz="3500" b="1" dirty="0" smtClean="0"/>
              <a:t> </a:t>
            </a:r>
            <a:r>
              <a:rPr lang="en-US" sz="3500" dirty="0" err="1" smtClean="0"/>
              <a:t>agribisnis</a:t>
            </a:r>
            <a:endParaRPr lang="en-US" sz="3500" dirty="0" smtClean="0"/>
          </a:p>
          <a:p>
            <a:pPr>
              <a:lnSpc>
                <a:spcPct val="70000"/>
              </a:lnSpc>
            </a:pPr>
            <a:endParaRPr lang="en-US" sz="3500" dirty="0" smtClean="0"/>
          </a:p>
          <a:p>
            <a:pPr>
              <a:lnSpc>
                <a:spcPct val="70000"/>
              </a:lnSpc>
            </a:pPr>
            <a:r>
              <a:rPr lang="en-US" sz="3500" b="1" dirty="0" err="1" smtClean="0"/>
              <a:t>Huruf</a:t>
            </a:r>
            <a:r>
              <a:rPr lang="en-US" sz="3500" b="1" dirty="0" smtClean="0"/>
              <a:t> o </a:t>
            </a:r>
            <a:r>
              <a:rPr lang="en-US" sz="3500" b="1" dirty="0" err="1" smtClean="0"/>
              <a:t>dan</a:t>
            </a:r>
            <a:r>
              <a:rPr lang="en-US" sz="3500" b="1" dirty="0" smtClean="0"/>
              <a:t> u</a:t>
            </a:r>
            <a:endParaRPr lang="en-US" sz="3500" dirty="0" smtClean="0"/>
          </a:p>
          <a:p>
            <a:pPr>
              <a:lnSpc>
                <a:spcPct val="70000"/>
              </a:lnSpc>
            </a:pPr>
            <a:r>
              <a:rPr lang="en-US" sz="3500" dirty="0" err="1" smtClean="0"/>
              <a:t>Huruf</a:t>
            </a:r>
            <a:r>
              <a:rPr lang="en-US" sz="3500" dirty="0" smtClean="0"/>
              <a:t> o </a:t>
            </a:r>
            <a:r>
              <a:rPr lang="en-US" sz="3500" dirty="0" err="1" smtClean="0"/>
              <a:t>menjadi</a:t>
            </a:r>
            <a:r>
              <a:rPr lang="en-US" sz="3500" dirty="0" smtClean="0"/>
              <a:t> u</a:t>
            </a:r>
          </a:p>
          <a:p>
            <a:pPr>
              <a:lnSpc>
                <a:spcPct val="70000"/>
              </a:lnSpc>
            </a:pPr>
            <a:r>
              <a:rPr lang="en-US" sz="3500" b="1" dirty="0" err="1" smtClean="0"/>
              <a:t>Benar</a:t>
            </a:r>
            <a:r>
              <a:rPr lang="en-US" sz="3500" b="1" dirty="0" smtClean="0"/>
              <a:t> </a:t>
            </a:r>
            <a:r>
              <a:rPr lang="en-US" sz="3500" dirty="0" err="1" smtClean="0">
                <a:hlinkClick r:id="rId6" tooltip="wikt:kantong"/>
              </a:rPr>
              <a:t>kantong</a:t>
            </a:r>
            <a:r>
              <a:rPr lang="en-US" sz="3500" dirty="0" smtClean="0"/>
              <a:t>, </a:t>
            </a:r>
            <a:r>
              <a:rPr lang="en-US" sz="3500" dirty="0" err="1" smtClean="0">
                <a:hlinkClick r:id="rId7" tooltip="Khotbah"/>
              </a:rPr>
              <a:t>khotbah</a:t>
            </a:r>
            <a:r>
              <a:rPr lang="en-US" sz="3500" dirty="0" smtClean="0"/>
              <a:t>, </a:t>
            </a:r>
            <a:r>
              <a:rPr lang="en-US" sz="3500" dirty="0" err="1" smtClean="0">
                <a:hlinkClick r:id="rId8" tooltip="Mandor (halaman belum tersedia)"/>
              </a:rPr>
              <a:t>mandor</a:t>
            </a:r>
            <a:r>
              <a:rPr lang="en-US" sz="3500" dirty="0" smtClean="0"/>
              <a:t> , </a:t>
            </a:r>
            <a:r>
              <a:rPr lang="en-US" sz="3500" dirty="0" err="1" smtClean="0">
                <a:hlinkClick r:id="rId9" tooltip="wikt:roboh"/>
              </a:rPr>
              <a:t>roboh</a:t>
            </a:r>
            <a:r>
              <a:rPr lang="en-US" sz="3500" dirty="0" smtClean="0"/>
              <a:t>, </a:t>
            </a:r>
            <a:r>
              <a:rPr lang="en-US" sz="3500" dirty="0" smtClean="0">
                <a:hlinkClick r:id="rId10" tooltip="Pastor"/>
              </a:rPr>
              <a:t>pastor</a:t>
            </a:r>
            <a:r>
              <a:rPr lang="en-US" sz="3500" dirty="0" smtClean="0"/>
              <a:t>,  </a:t>
            </a:r>
            <a:r>
              <a:rPr lang="en-US" sz="3500" dirty="0" err="1" smtClean="0">
                <a:hlinkClick r:id="rId11" tooltip="Sopir"/>
              </a:rPr>
              <a:t>sopir</a:t>
            </a:r>
            <a:endParaRPr lang="en-US" sz="3500" dirty="0" smtClean="0"/>
          </a:p>
          <a:p>
            <a:pPr>
              <a:lnSpc>
                <a:spcPct val="70000"/>
              </a:lnSpc>
            </a:pPr>
            <a:r>
              <a:rPr lang="en-US" sz="3500" b="1" dirty="0" err="1" smtClean="0"/>
              <a:t>Salah</a:t>
            </a:r>
            <a:r>
              <a:rPr lang="en-US" sz="3500" b="1" dirty="0" smtClean="0"/>
              <a:t> </a:t>
            </a:r>
            <a:r>
              <a:rPr lang="en-US" sz="3500" dirty="0" err="1" smtClean="0"/>
              <a:t>kantung</a:t>
            </a:r>
            <a:r>
              <a:rPr lang="en-US" sz="3500" dirty="0" smtClean="0"/>
              <a:t>, </a:t>
            </a:r>
            <a:r>
              <a:rPr lang="en-US" sz="3500" dirty="0" err="1" smtClean="0"/>
              <a:t>khutbah</a:t>
            </a:r>
            <a:r>
              <a:rPr lang="en-US" sz="3500" dirty="0" smtClean="0"/>
              <a:t> , </a:t>
            </a:r>
            <a:r>
              <a:rPr lang="en-US" sz="3500" dirty="0" err="1" smtClean="0"/>
              <a:t>mandur</a:t>
            </a:r>
            <a:r>
              <a:rPr lang="en-US" sz="3500" dirty="0" smtClean="0"/>
              <a:t> , </a:t>
            </a:r>
            <a:r>
              <a:rPr lang="en-US" sz="3500" dirty="0" err="1" smtClean="0"/>
              <a:t>rubuh</a:t>
            </a:r>
            <a:r>
              <a:rPr lang="en-US" sz="3500" dirty="0" smtClean="0"/>
              <a:t>, </a:t>
            </a:r>
            <a:r>
              <a:rPr lang="en-US" sz="3500" dirty="0" err="1" smtClean="0"/>
              <a:t>pastur</a:t>
            </a:r>
            <a:r>
              <a:rPr lang="en-US" sz="3500" dirty="0" smtClean="0"/>
              <a:t>, </a:t>
            </a:r>
            <a:r>
              <a:rPr lang="en-US" sz="3500" dirty="0" err="1" smtClean="0"/>
              <a:t>supir</a:t>
            </a:r>
            <a:endParaRPr lang="en-US" sz="3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un 2014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hlinkClick r:id="rId2" tooltip="Babun"/>
              </a:rPr>
              <a:t>babun</a:t>
            </a:r>
            <a:endParaRPr lang="en-US" dirty="0" smtClean="0"/>
          </a:p>
          <a:p>
            <a:r>
              <a:rPr lang="en-US" dirty="0" err="1" smtClean="0">
                <a:hlinkClick r:id="rId3" tooltip="wikt:guncang"/>
              </a:rPr>
              <a:t>guncang</a:t>
            </a:r>
            <a:endParaRPr lang="en-US" dirty="0" smtClean="0"/>
          </a:p>
          <a:p>
            <a:r>
              <a:rPr lang="en-US" dirty="0" err="1" smtClean="0">
                <a:hlinkClick r:id="rId4" tooltip="Gua"/>
              </a:rPr>
              <a:t>gua</a:t>
            </a:r>
            <a:endParaRPr lang="en-US" dirty="0" smtClean="0"/>
          </a:p>
          <a:p>
            <a:r>
              <a:rPr lang="en-US" dirty="0" err="1" smtClean="0">
                <a:hlinkClick r:id="rId5" tooltip="Kaus"/>
              </a:rPr>
              <a:t>kaus</a:t>
            </a:r>
            <a:endParaRPr lang="en-US" dirty="0" smtClean="0"/>
          </a:p>
          <a:p>
            <a:r>
              <a:rPr lang="en-US" dirty="0" err="1" smtClean="0">
                <a:hlinkClick r:id="rId6" tooltip="wikt:kukuh"/>
              </a:rPr>
              <a:t>kukuh</a:t>
            </a:r>
            <a:endParaRPr lang="en-US" dirty="0" smtClean="0"/>
          </a:p>
          <a:p>
            <a:r>
              <a:rPr lang="en-US" dirty="0" err="1" smtClean="0">
                <a:hlinkClick r:id="rId7" tooltip="wikt:kumulatif"/>
              </a:rPr>
              <a:t>kumulatif</a:t>
            </a:r>
            <a:endParaRPr lang="en-US" dirty="0" smtClean="0"/>
          </a:p>
          <a:p>
            <a:r>
              <a:rPr lang="en-US" dirty="0" err="1" smtClean="0">
                <a:hlinkClick r:id="rId8" tooltip="wikt:kolumnis"/>
              </a:rPr>
              <a:t>kolumnis</a:t>
            </a:r>
            <a:endParaRPr lang="en-US" dirty="0" smtClean="0"/>
          </a:p>
          <a:p>
            <a:r>
              <a:rPr lang="en-US" dirty="0" err="1" smtClean="0">
                <a:hlinkClick r:id="rId9" tooltip="wikt:lubang"/>
              </a:rPr>
              <a:t>lubang</a:t>
            </a:r>
            <a:endParaRPr lang="en-US" dirty="0" smtClean="0"/>
          </a:p>
          <a:p>
            <a:r>
              <a:rPr lang="en-US" dirty="0" err="1" smtClean="0">
                <a:hlinkClick r:id="rId10" tooltip="Limusin"/>
              </a:rPr>
              <a:t>limusin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babon</a:t>
            </a:r>
            <a:r>
              <a:rPr lang="en-US" dirty="0" smtClean="0"/>
              <a:t> (</a:t>
            </a:r>
            <a:r>
              <a:rPr lang="en-US" dirty="0" err="1" smtClean="0"/>
              <a:t>dimaknai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kera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goncang</a:t>
            </a:r>
            <a:endParaRPr lang="en-US" dirty="0" smtClean="0"/>
          </a:p>
          <a:p>
            <a:r>
              <a:rPr lang="en-US" dirty="0" err="1" smtClean="0"/>
              <a:t>goa</a:t>
            </a:r>
            <a:endParaRPr lang="en-US" dirty="0" smtClean="0"/>
          </a:p>
          <a:p>
            <a:r>
              <a:rPr lang="en-US" dirty="0" err="1" smtClean="0"/>
              <a:t>kaos</a:t>
            </a:r>
            <a:endParaRPr lang="en-US" dirty="0" smtClean="0"/>
          </a:p>
          <a:p>
            <a:r>
              <a:rPr lang="en-US" dirty="0" err="1" smtClean="0"/>
              <a:t>kokoh</a:t>
            </a:r>
            <a:endParaRPr lang="en-US" dirty="0" smtClean="0"/>
          </a:p>
          <a:p>
            <a:r>
              <a:rPr lang="en-US" dirty="0" err="1" smtClean="0"/>
              <a:t>komulatif</a:t>
            </a:r>
            <a:endParaRPr lang="en-US" dirty="0" smtClean="0"/>
          </a:p>
          <a:p>
            <a:r>
              <a:rPr lang="en-US" dirty="0" err="1" smtClean="0"/>
              <a:t>kolomnis</a:t>
            </a:r>
            <a:endParaRPr lang="en-US" dirty="0" smtClean="0"/>
          </a:p>
          <a:p>
            <a:r>
              <a:rPr lang="en-US" dirty="0" err="1" smtClean="0"/>
              <a:t>lobang</a:t>
            </a:r>
            <a:endParaRPr lang="en-US" dirty="0" smtClean="0"/>
          </a:p>
          <a:p>
            <a:r>
              <a:rPr lang="en-US" dirty="0" smtClean="0"/>
              <a:t>limo, </a:t>
            </a:r>
            <a:r>
              <a:rPr lang="en-US" dirty="0" err="1" smtClean="0"/>
              <a:t>limosin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>
                <a:hlinkClick r:id="rId2" tooltip="Mangkuk"/>
              </a:rPr>
              <a:t>mangkuk</a:t>
            </a:r>
            <a:endParaRPr lang="en-US" dirty="0" smtClean="0"/>
          </a:p>
          <a:p>
            <a:r>
              <a:rPr lang="en-US" dirty="0" err="1" smtClean="0">
                <a:hlinkClick r:id="rId3" tooltip="Rabu"/>
              </a:rPr>
              <a:t>Rabu</a:t>
            </a:r>
            <a:endParaRPr lang="en-US" dirty="0" smtClean="0"/>
          </a:p>
          <a:p>
            <a:r>
              <a:rPr lang="en-US" dirty="0" err="1" smtClean="0">
                <a:hlinkClick r:id="rId4" tooltip="Saus"/>
              </a:rPr>
              <a:t>saus</a:t>
            </a:r>
            <a:endParaRPr lang="en-US" dirty="0" smtClean="0"/>
          </a:p>
          <a:p>
            <a:r>
              <a:rPr lang="en-US" dirty="0" smtClean="0">
                <a:hlinkClick r:id="rId5" tooltip="Sup"/>
              </a:rPr>
              <a:t>sup</a:t>
            </a:r>
            <a:endParaRPr lang="en-US" dirty="0" smtClean="0"/>
          </a:p>
          <a:p>
            <a:r>
              <a:rPr lang="en-US" dirty="0" err="1" smtClean="0">
                <a:hlinkClick r:id="rId6" tooltip="Surga"/>
              </a:rPr>
              <a:t>surga</a:t>
            </a:r>
            <a:endParaRPr lang="en-US" dirty="0" smtClean="0"/>
          </a:p>
          <a:p>
            <a:r>
              <a:rPr lang="en-US" dirty="0" err="1" smtClean="0">
                <a:hlinkClick r:id="rId7" tooltip="wikt:tegur"/>
              </a:rPr>
              <a:t>tegur</a:t>
            </a:r>
            <a:endParaRPr lang="en-US" dirty="0" smtClean="0"/>
          </a:p>
          <a:p>
            <a:r>
              <a:rPr lang="en-US" dirty="0" err="1" smtClean="0">
                <a:hlinkClick r:id="rId8" tooltip="Telur"/>
              </a:rPr>
              <a:t>telur</a:t>
            </a:r>
            <a:endParaRPr lang="en-US" dirty="0" smtClean="0"/>
          </a:p>
          <a:p>
            <a:r>
              <a:rPr lang="en-US" dirty="0" err="1" smtClean="0">
                <a:hlinkClick r:id="rId9" tooltip="wikt:ubrak-abrik"/>
              </a:rPr>
              <a:t>ubrak-abrik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mangkok</a:t>
            </a:r>
            <a:endParaRPr lang="en-US" dirty="0" smtClean="0"/>
          </a:p>
          <a:p>
            <a:r>
              <a:rPr lang="en-US" dirty="0" err="1" smtClean="0"/>
              <a:t>Rebo</a:t>
            </a:r>
            <a:endParaRPr lang="en-US" dirty="0" smtClean="0"/>
          </a:p>
          <a:p>
            <a:r>
              <a:rPr lang="en-US" dirty="0" err="1" smtClean="0"/>
              <a:t>saos</a:t>
            </a:r>
            <a:endParaRPr lang="en-US" dirty="0" smtClean="0"/>
          </a:p>
          <a:p>
            <a:r>
              <a:rPr lang="en-US" dirty="0" smtClean="0"/>
              <a:t>sop</a:t>
            </a:r>
          </a:p>
          <a:p>
            <a:r>
              <a:rPr lang="en-US" dirty="0" err="1" smtClean="0"/>
              <a:t>sorga</a:t>
            </a:r>
            <a:endParaRPr lang="en-US" dirty="0" smtClean="0"/>
          </a:p>
          <a:p>
            <a:r>
              <a:rPr lang="en-US" dirty="0" err="1" smtClean="0"/>
              <a:t>tegor</a:t>
            </a:r>
            <a:endParaRPr lang="en-US" dirty="0" smtClean="0"/>
          </a:p>
          <a:p>
            <a:r>
              <a:rPr lang="en-US" dirty="0" err="1" smtClean="0"/>
              <a:t>telor</a:t>
            </a:r>
            <a:endParaRPr lang="en-US" dirty="0" smtClean="0"/>
          </a:p>
          <a:p>
            <a:r>
              <a:rPr lang="en-US" dirty="0" err="1" smtClean="0"/>
              <a:t>obrak-abrik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>
                <a:hlinkClick r:id="rId2" tooltip="wikt:ekuivalen"/>
              </a:rPr>
              <a:t>ekuivalen</a:t>
            </a:r>
            <a:endParaRPr lang="en-US" dirty="0" smtClean="0"/>
          </a:p>
          <a:p>
            <a:r>
              <a:rPr lang="en-US" dirty="0" err="1" smtClean="0">
                <a:hlinkClick r:id="rId3" tooltip="Frekuensi"/>
              </a:rPr>
              <a:t>frekuensi</a:t>
            </a:r>
            <a:endParaRPr lang="en-US" dirty="0" smtClean="0"/>
          </a:p>
          <a:p>
            <a:r>
              <a:rPr lang="en-US" dirty="0" err="1" smtClean="0">
                <a:hlinkClick r:id="rId4" tooltip="wikt:konsekuensi"/>
              </a:rPr>
              <a:t>konsekuensi</a:t>
            </a:r>
            <a:endParaRPr lang="en-US" dirty="0" smtClean="0"/>
          </a:p>
          <a:p>
            <a:r>
              <a:rPr lang="en-US" dirty="0" err="1" smtClean="0">
                <a:hlinkClick r:id="rId5" tooltip="wikt:kuadran"/>
              </a:rPr>
              <a:t>kuadran</a:t>
            </a:r>
            <a:endParaRPr lang="en-US" dirty="0" smtClean="0"/>
          </a:p>
          <a:p>
            <a:r>
              <a:rPr lang="en-US" dirty="0" err="1" smtClean="0">
                <a:hlinkClick r:id="rId6" tooltip="Kuadrat"/>
              </a:rPr>
              <a:t>kuadrat</a:t>
            </a:r>
            <a:endParaRPr lang="en-US" dirty="0" smtClean="0"/>
          </a:p>
          <a:p>
            <a:r>
              <a:rPr lang="en-US" dirty="0" err="1" smtClean="0">
                <a:hlinkClick r:id="rId7" tooltip="wikt:kualifikasi"/>
              </a:rPr>
              <a:t>kualifikasi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ekwivalen</a:t>
            </a:r>
            <a:endParaRPr lang="en-US" dirty="0" smtClean="0"/>
          </a:p>
          <a:p>
            <a:r>
              <a:rPr lang="en-US" dirty="0" err="1" smtClean="0"/>
              <a:t>frekwensi</a:t>
            </a:r>
            <a:endParaRPr lang="en-US" dirty="0" smtClean="0"/>
          </a:p>
          <a:p>
            <a:r>
              <a:rPr lang="en-US" dirty="0" err="1" smtClean="0"/>
              <a:t>konsekwensi</a:t>
            </a:r>
            <a:endParaRPr lang="en-US" dirty="0" smtClean="0"/>
          </a:p>
          <a:p>
            <a:r>
              <a:rPr lang="en-US" dirty="0" err="1" smtClean="0"/>
              <a:t>kwadran</a:t>
            </a:r>
            <a:endParaRPr lang="en-US" dirty="0" smtClean="0"/>
          </a:p>
          <a:p>
            <a:r>
              <a:rPr lang="en-US" dirty="0" err="1" smtClean="0"/>
              <a:t>kwadrat</a:t>
            </a:r>
            <a:endParaRPr lang="en-US" dirty="0" smtClean="0"/>
          </a:p>
          <a:p>
            <a:r>
              <a:rPr lang="en-US" dirty="0" err="1" smtClean="0"/>
              <a:t>kwalifikasi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>
                <a:hlinkClick r:id="rId2" tooltip="Kualitas"/>
              </a:rPr>
              <a:t>kualitas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kualitatif</a:t>
            </a:r>
            <a:endParaRPr lang="en-US" dirty="0" smtClean="0"/>
          </a:p>
          <a:p>
            <a:r>
              <a:rPr lang="en-US" dirty="0" err="1" smtClean="0">
                <a:hlinkClick r:id="rId3" tooltip="wikt:kuantitas"/>
              </a:rPr>
              <a:t>kuantitas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kuantitatif</a:t>
            </a:r>
            <a:endParaRPr lang="en-US" dirty="0" smtClean="0"/>
          </a:p>
          <a:p>
            <a:r>
              <a:rPr lang="en-US" dirty="0" err="1" smtClean="0">
                <a:hlinkClick r:id="rId4" tooltip="wikt:kuantum"/>
              </a:rPr>
              <a:t>kuantum</a:t>
            </a:r>
            <a:endParaRPr lang="en-US" dirty="0" smtClean="0"/>
          </a:p>
          <a:p>
            <a:r>
              <a:rPr lang="en-US" dirty="0" err="1" smtClean="0">
                <a:hlinkClick r:id="rId5" tooltip="wikt:kuartal"/>
              </a:rPr>
              <a:t>kuartal</a:t>
            </a:r>
            <a:endParaRPr lang="en-US" dirty="0" smtClean="0"/>
          </a:p>
          <a:p>
            <a:r>
              <a:rPr lang="en-US" dirty="0" err="1" smtClean="0">
                <a:hlinkClick r:id="rId6" tooltip="wikt:kuintal"/>
              </a:rPr>
              <a:t>kuintal</a:t>
            </a:r>
            <a:endParaRPr lang="en-US" dirty="0" smtClean="0"/>
          </a:p>
          <a:p>
            <a:r>
              <a:rPr lang="en-US" dirty="0" err="1" smtClean="0">
                <a:hlinkClick r:id="rId7" tooltip="wikt:kuitansi"/>
              </a:rPr>
              <a:t>kuitansi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kwalitas</a:t>
            </a:r>
            <a:r>
              <a:rPr lang="en-US" dirty="0" smtClean="0"/>
              <a:t>, </a:t>
            </a:r>
            <a:r>
              <a:rPr lang="en-US" dirty="0" err="1" smtClean="0"/>
              <a:t>kwalitet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kwalitatif</a:t>
            </a:r>
            <a:endParaRPr lang="en-US" dirty="0" smtClean="0"/>
          </a:p>
          <a:p>
            <a:r>
              <a:rPr lang="en-US" dirty="0" err="1" smtClean="0"/>
              <a:t>kwantitas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kwantitatif</a:t>
            </a:r>
            <a:endParaRPr lang="en-US" dirty="0" smtClean="0"/>
          </a:p>
          <a:p>
            <a:r>
              <a:rPr lang="en-US" dirty="0" err="1" smtClean="0"/>
              <a:t>kwantum</a:t>
            </a:r>
            <a:endParaRPr lang="en-US" dirty="0" smtClean="0"/>
          </a:p>
          <a:p>
            <a:r>
              <a:rPr lang="en-US" dirty="0" err="1" smtClean="0"/>
              <a:t>kwartal</a:t>
            </a:r>
            <a:endParaRPr lang="en-US" dirty="0" smtClean="0"/>
          </a:p>
          <a:p>
            <a:r>
              <a:rPr lang="en-US" dirty="0" err="1" smtClean="0"/>
              <a:t>kwintal</a:t>
            </a:r>
            <a:endParaRPr lang="en-US" dirty="0" smtClean="0"/>
          </a:p>
          <a:p>
            <a:r>
              <a:rPr lang="en-US" dirty="0" err="1" smtClean="0"/>
              <a:t>kwitansi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hlinkClick r:id="rId2" tooltip="wikt:khawatir"/>
              </a:rPr>
              <a:t>Khawatir</a:t>
            </a:r>
            <a:endParaRPr lang="en-US" dirty="0" smtClean="0"/>
          </a:p>
          <a:p>
            <a:r>
              <a:rPr lang="en-US" dirty="0" err="1" smtClean="0">
                <a:hlinkClick r:id="rId3" tooltip="wikt:jadwal"/>
              </a:rPr>
              <a:t>Jadwal</a:t>
            </a:r>
            <a:endParaRPr lang="en-US" dirty="0" smtClean="0"/>
          </a:p>
          <a:p>
            <a:r>
              <a:rPr lang="en-US" dirty="0" err="1" smtClean="0">
                <a:hlinkClick r:id="rId4" tooltip="Hierarki"/>
              </a:rPr>
              <a:t>hierarki</a:t>
            </a:r>
            <a:endParaRPr lang="en-US" dirty="0" smtClean="0"/>
          </a:p>
          <a:p>
            <a:r>
              <a:rPr lang="en-US" dirty="0" err="1" smtClean="0">
                <a:hlinkClick r:id="rId5" tooltip="Karier"/>
              </a:rPr>
              <a:t>karier</a:t>
            </a:r>
            <a:endParaRPr lang="en-US" dirty="0" smtClean="0"/>
          </a:p>
          <a:p>
            <a:r>
              <a:rPr lang="en-US" dirty="0" err="1" smtClean="0">
                <a:hlinkClick r:id="rId6" tooltip="wikt:aktif"/>
              </a:rPr>
              <a:t>aktif</a:t>
            </a:r>
            <a:endParaRPr lang="en-US" dirty="0" smtClean="0"/>
          </a:p>
          <a:p>
            <a:r>
              <a:rPr lang="en-US" dirty="0" err="1" smtClean="0">
                <a:hlinkClick r:id="rId7" tooltip="Daftar"/>
              </a:rPr>
              <a:t>daftar</a:t>
            </a:r>
            <a:endParaRPr lang="en-US" dirty="0" smtClean="0"/>
          </a:p>
          <a:p>
            <a:r>
              <a:rPr lang="en-US" dirty="0" err="1" smtClean="0">
                <a:hlinkClick r:id="rId8" tooltip="Efektif (halaman belum tersedia)"/>
              </a:rPr>
              <a:t>efektif</a:t>
            </a:r>
            <a:endParaRPr lang="en-US" dirty="0" smtClean="0"/>
          </a:p>
          <a:p>
            <a:r>
              <a:rPr lang="en-US" dirty="0" err="1" smtClean="0">
                <a:hlinkClick r:id="rId9" tooltip="Februari"/>
              </a:rPr>
              <a:t>Februari</a:t>
            </a:r>
            <a:endParaRPr lang="en-US" dirty="0" smtClean="0"/>
          </a:p>
          <a:p>
            <a:r>
              <a:rPr lang="en-US" dirty="0" err="1" smtClean="0">
                <a:hlinkClick r:id="rId10" tooltip="Fisik"/>
              </a:rPr>
              <a:t>fisik</a:t>
            </a:r>
            <a:endParaRPr lang="en-US" dirty="0" smtClean="0"/>
          </a:p>
          <a:p>
            <a:r>
              <a:rPr lang="en-US" dirty="0" err="1" smtClean="0">
                <a:hlinkClick r:id="rId11" tooltip="Fondasi"/>
              </a:rPr>
              <a:t>fondasi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kwatir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kuatir</a:t>
            </a:r>
            <a:endParaRPr lang="en-US" dirty="0" smtClean="0"/>
          </a:p>
          <a:p>
            <a:r>
              <a:rPr lang="en-US" dirty="0" err="1" smtClean="0"/>
              <a:t>jadual</a:t>
            </a:r>
            <a:endParaRPr lang="en-US" dirty="0" smtClean="0"/>
          </a:p>
          <a:p>
            <a:r>
              <a:rPr lang="en-US" dirty="0" err="1" smtClean="0"/>
              <a:t>hirarkhi</a:t>
            </a:r>
            <a:endParaRPr lang="en-US" dirty="0" smtClean="0"/>
          </a:p>
          <a:p>
            <a:r>
              <a:rPr lang="en-US" dirty="0" err="1" smtClean="0"/>
              <a:t>kairir</a:t>
            </a:r>
            <a:endParaRPr lang="en-US" dirty="0" smtClean="0"/>
          </a:p>
          <a:p>
            <a:r>
              <a:rPr lang="en-US" dirty="0" err="1" smtClean="0"/>
              <a:t>aktip</a:t>
            </a:r>
            <a:r>
              <a:rPr lang="en-US" dirty="0" smtClean="0"/>
              <a:t>, aktiv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err="1" smtClean="0"/>
              <a:t>daptar</a:t>
            </a:r>
            <a:endParaRPr lang="en-US" dirty="0" smtClean="0"/>
          </a:p>
          <a:p>
            <a:r>
              <a:rPr lang="en-US" dirty="0" err="1" smtClean="0"/>
              <a:t>efektip</a:t>
            </a:r>
            <a:r>
              <a:rPr lang="en-US" dirty="0" smtClean="0"/>
              <a:t>, </a:t>
            </a:r>
            <a:r>
              <a:rPr lang="en-US" dirty="0" err="1" smtClean="0"/>
              <a:t>epektif</a:t>
            </a:r>
            <a:r>
              <a:rPr lang="en-US" dirty="0" smtClean="0"/>
              <a:t>, </a:t>
            </a:r>
            <a:r>
              <a:rPr lang="en-US" dirty="0" err="1" smtClean="0"/>
              <a:t>epektip</a:t>
            </a:r>
            <a:endParaRPr lang="en-US" dirty="0" smtClean="0"/>
          </a:p>
          <a:p>
            <a:r>
              <a:rPr lang="en-US" dirty="0" err="1" smtClean="0"/>
              <a:t>Pebruari</a:t>
            </a:r>
            <a:endParaRPr lang="en-US" dirty="0" smtClean="0"/>
          </a:p>
          <a:p>
            <a:r>
              <a:rPr lang="en-US" dirty="0" err="1" smtClean="0"/>
              <a:t>pisik</a:t>
            </a:r>
            <a:endParaRPr lang="en-US" dirty="0" smtClean="0"/>
          </a:p>
          <a:p>
            <a:r>
              <a:rPr lang="en-US" dirty="0" err="1" smtClean="0"/>
              <a:t>pondasi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>
                <a:hlinkClick r:id="rId2" tooltip="Foto"/>
              </a:rPr>
              <a:t>foto</a:t>
            </a:r>
            <a:endParaRPr lang="en-US" dirty="0" smtClean="0"/>
          </a:p>
          <a:p>
            <a:r>
              <a:rPr lang="en-US" dirty="0" err="1" smtClean="0">
                <a:hlinkClick r:id="rId3" tooltip="Fotokopi"/>
              </a:rPr>
              <a:t>fotokopi</a:t>
            </a:r>
            <a:endParaRPr lang="en-US" dirty="0" smtClean="0"/>
          </a:p>
          <a:p>
            <a:r>
              <a:rPr lang="en-US" dirty="0" err="1" smtClean="0">
                <a:hlinkClick r:id="rId4" tooltip="wikt:hafal"/>
              </a:rPr>
              <a:t>hafal</a:t>
            </a:r>
            <a:endParaRPr lang="en-US" dirty="0" smtClean="0"/>
          </a:p>
          <a:p>
            <a:r>
              <a:rPr lang="en-US" dirty="0" err="1" smtClean="0">
                <a:hlinkClick r:id="rId5" tooltip="Insaf (halaman belum tersedia)"/>
              </a:rPr>
              <a:t>insaf</a:t>
            </a:r>
            <a:endParaRPr lang="en-US" dirty="0" smtClean="0"/>
          </a:p>
          <a:p>
            <a:r>
              <a:rPr lang="en-US" dirty="0" err="1" smtClean="0">
                <a:hlinkClick r:id="rId6" tooltip="Konferensi"/>
              </a:rPr>
              <a:t>konferensi</a:t>
            </a:r>
            <a:endParaRPr lang="en-US" dirty="0" smtClean="0"/>
          </a:p>
          <a:p>
            <a:r>
              <a:rPr lang="en-US" dirty="0" err="1" smtClean="0">
                <a:hlinkClick r:id="rId7" tooltip="Kreatif"/>
              </a:rPr>
              <a:t>kreatif</a:t>
            </a:r>
            <a:endParaRPr lang="en-US" dirty="0" smtClean="0"/>
          </a:p>
          <a:p>
            <a:r>
              <a:rPr lang="en-US" dirty="0" err="1" smtClean="0">
                <a:hlinkClick r:id="rId8" tooltip="Maaf (halaman belum tersedia)"/>
              </a:rPr>
              <a:t>maaf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photo</a:t>
            </a:r>
          </a:p>
          <a:p>
            <a:r>
              <a:rPr lang="en-US" dirty="0" err="1" smtClean="0"/>
              <a:t>photokopi</a:t>
            </a:r>
            <a:endParaRPr lang="en-US" dirty="0" smtClean="0"/>
          </a:p>
          <a:p>
            <a:r>
              <a:rPr lang="en-US" dirty="0" err="1" smtClean="0"/>
              <a:t>hapal</a:t>
            </a:r>
            <a:endParaRPr lang="en-US" dirty="0" smtClean="0"/>
          </a:p>
          <a:p>
            <a:r>
              <a:rPr lang="en-US" dirty="0" err="1" smtClean="0"/>
              <a:t>insap</a:t>
            </a:r>
            <a:r>
              <a:rPr lang="en-US" dirty="0" smtClean="0"/>
              <a:t>, </a:t>
            </a:r>
            <a:r>
              <a:rPr lang="en-US" dirty="0" err="1" smtClean="0"/>
              <a:t>insyap</a:t>
            </a:r>
            <a:endParaRPr lang="en-US" dirty="0" smtClean="0"/>
          </a:p>
          <a:p>
            <a:r>
              <a:rPr lang="en-US" dirty="0" err="1" smtClean="0"/>
              <a:t>konperensi</a:t>
            </a:r>
            <a:endParaRPr lang="en-US" dirty="0" smtClean="0"/>
          </a:p>
          <a:p>
            <a:r>
              <a:rPr lang="en-US" dirty="0" err="1" smtClean="0"/>
              <a:t>kreatip</a:t>
            </a:r>
            <a:r>
              <a:rPr lang="en-US" dirty="0" smtClean="0"/>
              <a:t>, </a:t>
            </a:r>
            <a:r>
              <a:rPr lang="en-US" dirty="0" err="1" smtClean="0"/>
              <a:t>kreativ</a:t>
            </a:r>
            <a:endParaRPr lang="en-US" dirty="0" smtClean="0"/>
          </a:p>
          <a:p>
            <a:r>
              <a:rPr lang="en-US" dirty="0" err="1" smtClean="0"/>
              <a:t>maap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hlinkClick r:id="rId2" tooltip="wikt:negatif"/>
              </a:rPr>
              <a:t>negatif</a:t>
            </a:r>
            <a:endParaRPr lang="en-US" dirty="0" smtClean="0"/>
          </a:p>
          <a:p>
            <a:r>
              <a:rPr lang="en-US" dirty="0" err="1" smtClean="0">
                <a:hlinkClick r:id="rId3" tooltip="wikt:objektif"/>
              </a:rPr>
              <a:t>objektif</a:t>
            </a:r>
            <a:endParaRPr lang="en-US" dirty="0" smtClean="0"/>
          </a:p>
          <a:p>
            <a:r>
              <a:rPr lang="en-US" dirty="0" err="1" smtClean="0">
                <a:hlinkClick r:id="rId4" tooltip="wikt:pasif"/>
              </a:rPr>
              <a:t>pasif</a:t>
            </a:r>
            <a:endParaRPr lang="en-US" dirty="0" smtClean="0"/>
          </a:p>
          <a:p>
            <a:r>
              <a:rPr lang="en-US" dirty="0" err="1" smtClean="0">
                <a:hlinkClick r:id="rId5" tooltip="wikt:positif"/>
              </a:rPr>
              <a:t>positif</a:t>
            </a:r>
            <a:endParaRPr lang="en-US" dirty="0" smtClean="0"/>
          </a:p>
          <a:p>
            <a:r>
              <a:rPr lang="en-US" dirty="0" err="1" smtClean="0">
                <a:hlinkClick r:id="rId6" tooltip="Produktif (halaman belum tersedia)"/>
              </a:rPr>
              <a:t>produktif</a:t>
            </a:r>
            <a:endParaRPr lang="en-US" dirty="0" smtClean="0"/>
          </a:p>
          <a:p>
            <a:r>
              <a:rPr lang="en-US" dirty="0" err="1" smtClean="0">
                <a:hlinkClick r:id="rId7" tooltip="Saraf"/>
              </a:rPr>
              <a:t>saraf</a:t>
            </a:r>
            <a:endParaRPr lang="en-US" dirty="0" smtClean="0"/>
          </a:p>
          <a:p>
            <a:r>
              <a:rPr lang="en-US" dirty="0" err="1" smtClean="0">
                <a:hlinkClick r:id="rId8" tooltip="wikt:sertifikat"/>
              </a:rPr>
              <a:t>sertifikat</a:t>
            </a:r>
            <a:endParaRPr lang="en-US" dirty="0" smtClean="0"/>
          </a:p>
          <a:p>
            <a:r>
              <a:rPr lang="en-US" dirty="0" err="1" smtClean="0">
                <a:hlinkClick r:id="rId9" tooltip="wikt:subjektif"/>
              </a:rPr>
              <a:t>subjektif</a:t>
            </a:r>
            <a:endParaRPr lang="en-US" dirty="0" smtClean="0"/>
          </a:p>
          <a:p>
            <a:r>
              <a:rPr lang="en-US" dirty="0" err="1" smtClean="0">
                <a:hlinkClick r:id="rId10" tooltip="Tarif"/>
              </a:rPr>
              <a:t>tarif</a:t>
            </a:r>
            <a:endParaRPr lang="en-US" dirty="0" smtClean="0"/>
          </a:p>
          <a:p>
            <a:r>
              <a:rPr lang="en-US" dirty="0" err="1" smtClean="0">
                <a:hlinkClick r:id="rId11" tooltip="Transitif"/>
              </a:rPr>
              <a:t>transitif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negatip</a:t>
            </a:r>
            <a:r>
              <a:rPr lang="en-US" dirty="0" smtClean="0"/>
              <a:t>, </a:t>
            </a:r>
            <a:r>
              <a:rPr lang="en-US" dirty="0" err="1" smtClean="0"/>
              <a:t>negativ</a:t>
            </a:r>
            <a:endParaRPr lang="en-US" dirty="0" smtClean="0"/>
          </a:p>
          <a:p>
            <a:r>
              <a:rPr lang="en-US" dirty="0" err="1" smtClean="0"/>
              <a:t>objektip</a:t>
            </a:r>
            <a:r>
              <a:rPr lang="en-US" dirty="0" smtClean="0"/>
              <a:t>, </a:t>
            </a:r>
            <a:r>
              <a:rPr lang="en-US" dirty="0" err="1" smtClean="0"/>
              <a:t>obyektip</a:t>
            </a:r>
            <a:r>
              <a:rPr lang="en-US" dirty="0" smtClean="0"/>
              <a:t>, </a:t>
            </a:r>
            <a:r>
              <a:rPr lang="en-US" dirty="0" err="1" smtClean="0"/>
              <a:t>obyektif</a:t>
            </a:r>
            <a:endParaRPr lang="en-US" dirty="0" smtClean="0"/>
          </a:p>
          <a:p>
            <a:r>
              <a:rPr lang="en-US" dirty="0" err="1" smtClean="0"/>
              <a:t>pasip</a:t>
            </a:r>
            <a:r>
              <a:rPr lang="en-US" dirty="0" smtClean="0"/>
              <a:t>, </a:t>
            </a:r>
            <a:r>
              <a:rPr lang="en-US" dirty="0" err="1" smtClean="0"/>
              <a:t>pasiv</a:t>
            </a:r>
            <a:endParaRPr lang="en-US" dirty="0" smtClean="0"/>
          </a:p>
          <a:p>
            <a:r>
              <a:rPr lang="en-US" dirty="0" err="1" smtClean="0"/>
              <a:t>positip</a:t>
            </a:r>
            <a:r>
              <a:rPr lang="en-US" dirty="0" smtClean="0"/>
              <a:t>, </a:t>
            </a:r>
            <a:r>
              <a:rPr lang="en-US" dirty="0" err="1" smtClean="0"/>
              <a:t>positiv</a:t>
            </a:r>
            <a:endParaRPr lang="en-US" dirty="0" smtClean="0"/>
          </a:p>
          <a:p>
            <a:r>
              <a:rPr lang="en-US" dirty="0" err="1" smtClean="0"/>
              <a:t>produktip</a:t>
            </a:r>
            <a:r>
              <a:rPr lang="en-US" dirty="0" smtClean="0"/>
              <a:t>, </a:t>
            </a:r>
            <a:r>
              <a:rPr lang="en-US" dirty="0" err="1" smtClean="0"/>
              <a:t>produktiv</a:t>
            </a:r>
            <a:endParaRPr lang="en-US" dirty="0" smtClean="0"/>
          </a:p>
          <a:p>
            <a:r>
              <a:rPr lang="en-US" dirty="0" err="1" smtClean="0"/>
              <a:t>sarap</a:t>
            </a:r>
            <a:endParaRPr lang="en-US" dirty="0" smtClean="0"/>
          </a:p>
          <a:p>
            <a:r>
              <a:rPr lang="en-US" dirty="0" err="1" smtClean="0"/>
              <a:t>sertipikat</a:t>
            </a:r>
            <a:endParaRPr lang="en-US" dirty="0" smtClean="0"/>
          </a:p>
          <a:p>
            <a:r>
              <a:rPr lang="en-US" dirty="0" err="1" smtClean="0"/>
              <a:t>subjektip</a:t>
            </a:r>
            <a:r>
              <a:rPr lang="en-US" dirty="0" smtClean="0"/>
              <a:t>, </a:t>
            </a:r>
            <a:r>
              <a:rPr lang="en-US" dirty="0" err="1" smtClean="0"/>
              <a:t>subyektip</a:t>
            </a:r>
            <a:r>
              <a:rPr lang="en-US" dirty="0" smtClean="0"/>
              <a:t>, </a:t>
            </a:r>
            <a:r>
              <a:rPr lang="en-US" dirty="0" err="1" smtClean="0"/>
              <a:t>subyektif</a:t>
            </a:r>
            <a:endParaRPr lang="en-US" dirty="0" smtClean="0"/>
          </a:p>
          <a:p>
            <a:r>
              <a:rPr lang="en-US" dirty="0" err="1" smtClean="0"/>
              <a:t>tarip</a:t>
            </a:r>
            <a:endParaRPr lang="en-US" dirty="0" smtClean="0"/>
          </a:p>
          <a:p>
            <a:r>
              <a:rPr lang="en-US" dirty="0" err="1" smtClean="0"/>
              <a:t>transitip</a:t>
            </a:r>
            <a:r>
              <a:rPr lang="en-US" dirty="0" smtClean="0"/>
              <a:t>, </a:t>
            </a:r>
            <a:r>
              <a:rPr lang="en-US" dirty="0" err="1" smtClean="0"/>
              <a:t>transitiv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lokakarya</a:t>
            </a:r>
            <a:endParaRPr lang="en-US" dirty="0"/>
          </a:p>
          <a:p>
            <a:r>
              <a:rPr lang="en-US" dirty="0" err="1"/>
              <a:t>manakala</a:t>
            </a:r>
            <a:endParaRPr lang="en-US" dirty="0"/>
          </a:p>
          <a:p>
            <a:r>
              <a:rPr lang="en-US" dirty="0" err="1"/>
              <a:t>manasuka</a:t>
            </a:r>
            <a:endParaRPr lang="en-US" dirty="0"/>
          </a:p>
          <a:p>
            <a:r>
              <a:rPr lang="en-US" dirty="0" err="1"/>
              <a:t>mangkubumi</a:t>
            </a:r>
            <a:endParaRPr lang="en-US" dirty="0"/>
          </a:p>
          <a:p>
            <a:r>
              <a:rPr lang="en-US" dirty="0" err="1"/>
              <a:t>marabahaya</a:t>
            </a:r>
            <a:endParaRPr lang="en-US" dirty="0"/>
          </a:p>
          <a:p>
            <a:r>
              <a:rPr lang="en-US" dirty="0" err="1">
                <a:hlinkClick r:id="rId2" tooltip="Matahari"/>
              </a:rPr>
              <a:t>matahari</a:t>
            </a:r>
            <a:endParaRPr lang="en-US" dirty="0"/>
          </a:p>
          <a:p>
            <a:r>
              <a:rPr lang="en-US" dirty="0" err="1">
                <a:hlinkClick r:id="rId3" tooltip="Olahraga"/>
              </a:rPr>
              <a:t>olahraga</a:t>
            </a:r>
            <a:endParaRPr lang="en-US" dirty="0"/>
          </a:p>
          <a:p>
            <a:r>
              <a:rPr lang="en-US" dirty="0" err="1"/>
              <a:t>padahal</a:t>
            </a:r>
            <a:endParaRPr lang="en-US" dirty="0"/>
          </a:p>
          <a:p>
            <a:r>
              <a:rPr lang="en-US" dirty="0" err="1"/>
              <a:t>paramasastra</a:t>
            </a:r>
            <a:endParaRPr lang="en-US" dirty="0"/>
          </a:p>
          <a:p>
            <a:r>
              <a:rPr lang="en-US" dirty="0" err="1"/>
              <a:t>puspawarna</a:t>
            </a:r>
            <a:endParaRPr lang="en-US" dirty="0"/>
          </a:p>
          <a:p>
            <a:r>
              <a:rPr lang="en-US" dirty="0" err="1">
                <a:hlinkClick r:id="rId4" tooltip="Radioaktif"/>
              </a:rPr>
              <a:t>radioaktif</a:t>
            </a:r>
            <a:endParaRPr lang="en-US" dirty="0"/>
          </a:p>
          <a:p>
            <a:r>
              <a:rPr lang="en-US" dirty="0" err="1"/>
              <a:t>sastramarga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loka</a:t>
            </a:r>
            <a:r>
              <a:rPr lang="en-US" dirty="0"/>
              <a:t> </a:t>
            </a:r>
            <a:r>
              <a:rPr lang="en-US" dirty="0" err="1"/>
              <a:t>karya</a:t>
            </a:r>
            <a:endParaRPr lang="en-US" dirty="0"/>
          </a:p>
          <a:p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kala</a:t>
            </a:r>
            <a:endParaRPr lang="en-US" dirty="0"/>
          </a:p>
          <a:p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suka</a:t>
            </a:r>
            <a:endParaRPr lang="en-US" dirty="0"/>
          </a:p>
          <a:p>
            <a:r>
              <a:rPr lang="en-US" dirty="0" err="1"/>
              <a:t>mangku</a:t>
            </a:r>
            <a:r>
              <a:rPr lang="en-US" dirty="0"/>
              <a:t> </a:t>
            </a:r>
            <a:r>
              <a:rPr lang="en-US" dirty="0" err="1"/>
              <a:t>bumi</a:t>
            </a:r>
            <a:endParaRPr lang="en-US" dirty="0"/>
          </a:p>
          <a:p>
            <a:r>
              <a:rPr lang="en-US" dirty="0" err="1"/>
              <a:t>mara</a:t>
            </a:r>
            <a:r>
              <a:rPr lang="en-US" dirty="0"/>
              <a:t> </a:t>
            </a:r>
            <a:r>
              <a:rPr lang="en-US" dirty="0" err="1"/>
              <a:t>bahaya</a:t>
            </a:r>
            <a:endParaRPr lang="en-US" dirty="0"/>
          </a:p>
          <a:p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hari</a:t>
            </a:r>
            <a:endParaRPr lang="en-US" dirty="0"/>
          </a:p>
          <a:p>
            <a:r>
              <a:rPr lang="en-US" dirty="0" err="1"/>
              <a:t>olah</a:t>
            </a:r>
            <a:r>
              <a:rPr lang="en-US" dirty="0"/>
              <a:t> raga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</a:t>
            </a:r>
            <a:endParaRPr lang="en-US" dirty="0"/>
          </a:p>
          <a:p>
            <a:r>
              <a:rPr lang="en-US" dirty="0" err="1"/>
              <a:t>parama</a:t>
            </a:r>
            <a:r>
              <a:rPr lang="en-US" dirty="0"/>
              <a:t> </a:t>
            </a:r>
            <a:r>
              <a:rPr lang="en-US" dirty="0" err="1"/>
              <a:t>sastra</a:t>
            </a:r>
            <a:endParaRPr lang="en-US" dirty="0"/>
          </a:p>
          <a:p>
            <a:r>
              <a:rPr lang="en-US" dirty="0" err="1"/>
              <a:t>puspa</a:t>
            </a:r>
            <a:r>
              <a:rPr lang="en-US" dirty="0"/>
              <a:t> </a:t>
            </a:r>
            <a:r>
              <a:rPr lang="en-US" dirty="0" err="1"/>
              <a:t>warna</a:t>
            </a:r>
            <a:endParaRPr lang="en-US" dirty="0"/>
          </a:p>
          <a:p>
            <a:r>
              <a:rPr lang="en-US" dirty="0"/>
              <a:t>radio </a:t>
            </a:r>
            <a:r>
              <a:rPr lang="en-US" dirty="0" err="1"/>
              <a:t>aktif</a:t>
            </a:r>
            <a:endParaRPr lang="en-US" dirty="0"/>
          </a:p>
          <a:p>
            <a:r>
              <a:rPr lang="en-US" dirty="0" err="1"/>
              <a:t>sastra</a:t>
            </a:r>
            <a:r>
              <a:rPr lang="en-US" dirty="0"/>
              <a:t> </a:t>
            </a:r>
            <a:r>
              <a:rPr lang="en-US" dirty="0" err="1"/>
              <a:t>marga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62547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un </a:t>
            </a:r>
            <a:r>
              <a:rPr lang="en-US" b="1" dirty="0" smtClean="0">
                <a:solidFill>
                  <a:srgbClr val="FF0000"/>
                </a:solidFill>
              </a:rPr>
              <a:t>2016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>
                <a:hlinkClick r:id="rId2" tooltip="Aktivis"/>
              </a:rPr>
              <a:t>aktivis</a:t>
            </a:r>
            <a:endParaRPr lang="en-US" dirty="0" smtClean="0"/>
          </a:p>
          <a:p>
            <a:r>
              <a:rPr lang="en-US" dirty="0" err="1" smtClean="0">
                <a:hlinkClick r:id="rId3" tooltip="Konveksi"/>
              </a:rPr>
              <a:t>konveksi</a:t>
            </a:r>
            <a:endParaRPr lang="en-US" dirty="0" smtClean="0"/>
          </a:p>
          <a:p>
            <a:r>
              <a:rPr lang="en-US" dirty="0" err="1" smtClean="0">
                <a:hlinkClick r:id="rId4" tooltip="Motivasi"/>
              </a:rPr>
              <a:t>motivasi</a:t>
            </a:r>
            <a:endParaRPr lang="en-US" dirty="0" smtClean="0"/>
          </a:p>
          <a:p>
            <a:r>
              <a:rPr lang="en-US" dirty="0" smtClean="0">
                <a:hlinkClick r:id="rId5" tooltip="November"/>
              </a:rPr>
              <a:t>November</a:t>
            </a:r>
            <a:endParaRPr lang="en-US" dirty="0" smtClean="0"/>
          </a:p>
          <a:p>
            <a:r>
              <a:rPr lang="en-US" dirty="0" err="1" smtClean="0">
                <a:hlinkClick r:id="rId6" tooltip="Provinsi"/>
              </a:rPr>
              <a:t>provinsi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aktifis</a:t>
            </a:r>
            <a:endParaRPr lang="en-US" dirty="0" smtClean="0"/>
          </a:p>
          <a:p>
            <a:r>
              <a:rPr lang="en-US" dirty="0" err="1" smtClean="0"/>
              <a:t>konfeksi</a:t>
            </a:r>
            <a:endParaRPr lang="en-US" dirty="0" smtClean="0"/>
          </a:p>
          <a:p>
            <a:r>
              <a:rPr lang="en-US" dirty="0" err="1" smtClean="0"/>
              <a:t>motifasi</a:t>
            </a:r>
            <a:endParaRPr lang="en-US" dirty="0" smtClean="0"/>
          </a:p>
          <a:p>
            <a:r>
              <a:rPr lang="en-US" dirty="0" err="1" smtClean="0"/>
              <a:t>Nopember</a:t>
            </a:r>
            <a:endParaRPr lang="en-US" dirty="0" smtClean="0"/>
          </a:p>
          <a:p>
            <a:r>
              <a:rPr lang="en-US" dirty="0" err="1" smtClean="0"/>
              <a:t>propinsi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>
                <a:hlinkClick r:id="rId2" tooltip="Baptis"/>
              </a:rPr>
              <a:t>baptis</a:t>
            </a:r>
            <a:endParaRPr lang="en-US" dirty="0" smtClean="0"/>
          </a:p>
          <a:p>
            <a:r>
              <a:rPr lang="en-US" dirty="0" err="1" smtClean="0">
                <a:hlinkClick r:id="rId3" tooltip="Lembap"/>
              </a:rPr>
              <a:t>lembap</a:t>
            </a:r>
            <a:endParaRPr lang="en-US" dirty="0" smtClean="0"/>
          </a:p>
          <a:p>
            <a:r>
              <a:rPr lang="en-US" dirty="0" err="1" smtClean="0">
                <a:hlinkClick r:id="rId4" tooltip="Sabtu"/>
              </a:rPr>
              <a:t>Sabtu</a:t>
            </a:r>
            <a:endParaRPr lang="en-US" dirty="0" smtClean="0"/>
          </a:p>
          <a:p>
            <a:r>
              <a:rPr lang="en-US" dirty="0" err="1" smtClean="0">
                <a:hlinkClick r:id="rId5" tooltip="wikt:nekat"/>
              </a:rPr>
              <a:t>nekat</a:t>
            </a:r>
            <a:endParaRPr lang="en-US" dirty="0" smtClean="0"/>
          </a:p>
          <a:p>
            <a:r>
              <a:rPr lang="en-US" dirty="0" err="1" smtClean="0">
                <a:hlinkClick r:id="rId6" tooltip="wikt:skuat"/>
              </a:rPr>
              <a:t>skuat</a:t>
            </a:r>
            <a:endParaRPr lang="en-US" dirty="0" smtClean="0"/>
          </a:p>
          <a:p>
            <a:r>
              <a:rPr lang="en-US" dirty="0" err="1" smtClean="0">
                <a:hlinkClick r:id="rId7" tooltip="wikt:bejat"/>
              </a:rPr>
              <a:t>bejat</a:t>
            </a:r>
            <a:endParaRPr lang="en-US" dirty="0" smtClean="0"/>
          </a:p>
          <a:p>
            <a:r>
              <a:rPr lang="en-US" dirty="0" err="1" smtClean="0">
                <a:hlinkClick r:id="rId8" tooltip="wikt:tekad"/>
              </a:rPr>
              <a:t>tekad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babtis</a:t>
            </a:r>
            <a:endParaRPr lang="en-US" dirty="0" smtClean="0"/>
          </a:p>
          <a:p>
            <a:r>
              <a:rPr lang="en-US" dirty="0" err="1" smtClean="0"/>
              <a:t>lembab</a:t>
            </a:r>
            <a:endParaRPr lang="en-US" dirty="0" smtClean="0"/>
          </a:p>
          <a:p>
            <a:r>
              <a:rPr lang="en-US" dirty="0" err="1" smtClean="0"/>
              <a:t>Saptu</a:t>
            </a:r>
            <a:endParaRPr lang="en-US" dirty="0" smtClean="0"/>
          </a:p>
          <a:p>
            <a:r>
              <a:rPr lang="en-US" dirty="0" err="1" smtClean="0"/>
              <a:t>nekad</a:t>
            </a:r>
            <a:endParaRPr lang="en-US" dirty="0" smtClean="0"/>
          </a:p>
          <a:p>
            <a:r>
              <a:rPr lang="en-US" dirty="0" err="1" smtClean="0"/>
              <a:t>skuad</a:t>
            </a:r>
            <a:endParaRPr lang="en-US" dirty="0" smtClean="0"/>
          </a:p>
          <a:p>
            <a:r>
              <a:rPr lang="en-US" dirty="0" err="1" smtClean="0"/>
              <a:t>bejad</a:t>
            </a:r>
            <a:endParaRPr lang="en-US" dirty="0" smtClean="0"/>
          </a:p>
          <a:p>
            <a:r>
              <a:rPr lang="en-US" dirty="0" err="1" smtClean="0"/>
              <a:t>tekat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hlinkClick r:id="rId2" tooltip="Istri"/>
              </a:rPr>
              <a:t>istri</a:t>
            </a:r>
            <a:endParaRPr lang="en-US" dirty="0" smtClean="0"/>
          </a:p>
          <a:p>
            <a:r>
              <a:rPr lang="en-US" dirty="0" err="1" smtClean="0">
                <a:hlinkClick r:id="rId3" tooltip="wikt:justru"/>
              </a:rPr>
              <a:t>justru</a:t>
            </a:r>
            <a:endParaRPr lang="en-US" dirty="0" smtClean="0"/>
          </a:p>
          <a:p>
            <a:r>
              <a:rPr lang="en-US" dirty="0" err="1" smtClean="0">
                <a:hlinkClick r:id="rId4" tooltip="Kesatria"/>
              </a:rPr>
              <a:t>kesatria</a:t>
            </a:r>
            <a:endParaRPr lang="en-US" dirty="0" smtClean="0"/>
          </a:p>
          <a:p>
            <a:r>
              <a:rPr lang="en-US" dirty="0" err="1" smtClean="0">
                <a:hlinkClick r:id="rId5" tooltip="Prajurit"/>
              </a:rPr>
              <a:t>prajurit</a:t>
            </a:r>
            <a:endParaRPr lang="en-US" dirty="0" smtClean="0"/>
          </a:p>
          <a:p>
            <a:r>
              <a:rPr lang="en-US" dirty="0" err="1" smtClean="0">
                <a:hlinkClick r:id="rId6" tooltip="Putra"/>
              </a:rPr>
              <a:t>putra</a:t>
            </a:r>
            <a:endParaRPr lang="en-US" dirty="0" smtClean="0"/>
          </a:p>
          <a:p>
            <a:r>
              <a:rPr lang="en-US" dirty="0" err="1" smtClean="0">
                <a:hlinkClick r:id="rId7" tooltip="Putri"/>
              </a:rPr>
              <a:t>putri</a:t>
            </a:r>
            <a:endParaRPr lang="en-US" dirty="0" smtClean="0"/>
          </a:p>
          <a:p>
            <a:r>
              <a:rPr lang="en-US" dirty="0" err="1" smtClean="0">
                <a:hlinkClick r:id="rId8" tooltip="Samudra"/>
              </a:rPr>
              <a:t>samudra</a:t>
            </a:r>
            <a:endParaRPr lang="en-US" dirty="0" smtClean="0"/>
          </a:p>
          <a:p>
            <a:r>
              <a:rPr lang="en-US" dirty="0" err="1" smtClean="0">
                <a:hlinkClick r:id="rId9" tooltip="Sastra"/>
              </a:rPr>
              <a:t>sastra</a:t>
            </a:r>
            <a:endParaRPr lang="en-US" dirty="0" smtClean="0"/>
          </a:p>
          <a:p>
            <a:r>
              <a:rPr lang="en-US" dirty="0" smtClean="0">
                <a:hlinkClick r:id="rId10" tooltip="Sutra"/>
              </a:rPr>
              <a:t>sutra</a:t>
            </a:r>
            <a:endParaRPr lang="en-US" dirty="0" smtClean="0"/>
          </a:p>
          <a:p>
            <a:r>
              <a:rPr lang="en-US" dirty="0" err="1" smtClean="0">
                <a:hlinkClick r:id="rId11" tooltip="Trompet"/>
              </a:rPr>
              <a:t>trompet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isteri</a:t>
            </a:r>
            <a:endParaRPr lang="en-US" dirty="0" smtClean="0"/>
          </a:p>
          <a:p>
            <a:r>
              <a:rPr lang="en-US" dirty="0" err="1" smtClean="0"/>
              <a:t>justeru</a:t>
            </a:r>
            <a:endParaRPr lang="en-US" dirty="0" smtClean="0"/>
          </a:p>
          <a:p>
            <a:r>
              <a:rPr lang="en-US" dirty="0" err="1" smtClean="0"/>
              <a:t>ksatria</a:t>
            </a:r>
            <a:r>
              <a:rPr lang="en-US" dirty="0" smtClean="0"/>
              <a:t>, </a:t>
            </a:r>
            <a:r>
              <a:rPr lang="en-US" dirty="0" err="1" smtClean="0"/>
              <a:t>satria</a:t>
            </a:r>
            <a:endParaRPr lang="en-US" dirty="0" smtClean="0"/>
          </a:p>
          <a:p>
            <a:r>
              <a:rPr lang="en-US" dirty="0" err="1" smtClean="0"/>
              <a:t>perajurit</a:t>
            </a:r>
            <a:endParaRPr lang="en-US" dirty="0" smtClean="0"/>
          </a:p>
          <a:p>
            <a:r>
              <a:rPr lang="en-US" dirty="0" err="1" smtClean="0"/>
              <a:t>putera</a:t>
            </a:r>
            <a:endParaRPr lang="en-US" dirty="0" smtClean="0"/>
          </a:p>
          <a:p>
            <a:r>
              <a:rPr lang="en-US" dirty="0" err="1" smtClean="0"/>
              <a:t>puteri</a:t>
            </a:r>
            <a:endParaRPr lang="en-US" dirty="0" smtClean="0"/>
          </a:p>
          <a:p>
            <a:r>
              <a:rPr lang="en-US" dirty="0" err="1" smtClean="0"/>
              <a:t>samudera</a:t>
            </a:r>
            <a:endParaRPr lang="en-US" dirty="0" smtClean="0"/>
          </a:p>
          <a:p>
            <a:r>
              <a:rPr lang="en-US" dirty="0" err="1" smtClean="0"/>
              <a:t>sastera</a:t>
            </a:r>
            <a:endParaRPr lang="en-US" dirty="0" smtClean="0"/>
          </a:p>
          <a:p>
            <a:r>
              <a:rPr lang="en-US" dirty="0" err="1" smtClean="0"/>
              <a:t>sutera</a:t>
            </a:r>
            <a:endParaRPr lang="en-US" dirty="0" smtClean="0"/>
          </a:p>
          <a:p>
            <a:r>
              <a:rPr lang="en-US" dirty="0" err="1" smtClean="0"/>
              <a:t>terompet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hlinkClick r:id="rId2" tooltip="wikt:ikhlas"/>
              </a:rPr>
              <a:t>ikhlas</a:t>
            </a:r>
            <a:endParaRPr lang="en-US" dirty="0" smtClean="0"/>
          </a:p>
          <a:p>
            <a:r>
              <a:rPr lang="en-US" dirty="0" err="1" smtClean="0">
                <a:hlinkClick r:id="rId3" tooltip="wikt:ikhtisar"/>
              </a:rPr>
              <a:t>ikhtisar</a:t>
            </a:r>
            <a:endParaRPr lang="en-US" dirty="0" smtClean="0"/>
          </a:p>
          <a:p>
            <a:r>
              <a:rPr lang="en-US" dirty="0" err="1" smtClean="0">
                <a:hlinkClick r:id="rId4" tooltip="wikt:khafilah"/>
              </a:rPr>
              <a:t>khafilah</a:t>
            </a:r>
            <a:endParaRPr lang="en-US" dirty="0" smtClean="0"/>
          </a:p>
          <a:p>
            <a:r>
              <a:rPr lang="en-US" dirty="0" err="1" smtClean="0">
                <a:hlinkClick r:id="rId5" tooltip="wikt:khawatir"/>
              </a:rPr>
              <a:t>khawatir</a:t>
            </a:r>
            <a:endParaRPr lang="en-US" dirty="0" smtClean="0"/>
          </a:p>
          <a:p>
            <a:r>
              <a:rPr lang="en-US" dirty="0" err="1" smtClean="0">
                <a:hlinkClick r:id="rId6" tooltip="Khotbah"/>
              </a:rPr>
              <a:t>khotbah</a:t>
            </a:r>
            <a:endParaRPr lang="en-US" dirty="0" smtClean="0"/>
          </a:p>
          <a:p>
            <a:r>
              <a:rPr lang="en-US" dirty="0" err="1" smtClean="0">
                <a:hlinkClick r:id="rId7" tooltip="Makhluk"/>
              </a:rPr>
              <a:t>makhluk</a:t>
            </a:r>
            <a:endParaRPr lang="en-US" dirty="0" smtClean="0"/>
          </a:p>
          <a:p>
            <a:r>
              <a:rPr lang="en-US" dirty="0" err="1" smtClean="0">
                <a:hlinkClick r:id="rId8" tooltip="Nakhoda"/>
              </a:rPr>
              <a:t>nakhoda</a:t>
            </a:r>
            <a:endParaRPr lang="en-US" dirty="0" smtClean="0"/>
          </a:p>
          <a:p>
            <a:r>
              <a:rPr lang="en-US" dirty="0" err="1" smtClean="0">
                <a:hlinkClick r:id="rId9" tooltip="Takhta"/>
              </a:rPr>
              <a:t>takhta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iklas</a:t>
            </a:r>
            <a:endParaRPr lang="en-US" dirty="0" smtClean="0"/>
          </a:p>
          <a:p>
            <a:r>
              <a:rPr lang="en-US" dirty="0" err="1" smtClean="0"/>
              <a:t>iktisar</a:t>
            </a:r>
            <a:endParaRPr lang="en-US" dirty="0" smtClean="0"/>
          </a:p>
          <a:p>
            <a:r>
              <a:rPr lang="en-US" dirty="0" err="1" smtClean="0"/>
              <a:t>kafilah</a:t>
            </a:r>
            <a:r>
              <a:rPr lang="en-US" dirty="0" smtClean="0"/>
              <a:t>, </a:t>
            </a:r>
            <a:r>
              <a:rPr lang="en-US" dirty="0" err="1" smtClean="0"/>
              <a:t>kalifah</a:t>
            </a:r>
            <a:r>
              <a:rPr lang="en-US" dirty="0" smtClean="0"/>
              <a:t>, </a:t>
            </a:r>
            <a:r>
              <a:rPr lang="en-US" dirty="0" err="1" smtClean="0"/>
              <a:t>khalifah</a:t>
            </a:r>
            <a:endParaRPr lang="en-US" dirty="0" smtClean="0"/>
          </a:p>
          <a:p>
            <a:r>
              <a:rPr lang="en-US" dirty="0" err="1" smtClean="0"/>
              <a:t>kawatir</a:t>
            </a:r>
            <a:r>
              <a:rPr lang="en-US" dirty="0" smtClean="0"/>
              <a:t>, </a:t>
            </a:r>
            <a:r>
              <a:rPr lang="en-US" dirty="0" err="1" smtClean="0"/>
              <a:t>kwatir</a:t>
            </a:r>
            <a:r>
              <a:rPr lang="en-US" dirty="0" smtClean="0"/>
              <a:t>, </a:t>
            </a:r>
            <a:r>
              <a:rPr lang="en-US" dirty="0" err="1" smtClean="0"/>
              <a:t>kuatir</a:t>
            </a:r>
            <a:endParaRPr lang="en-US" dirty="0" smtClean="0"/>
          </a:p>
          <a:p>
            <a:r>
              <a:rPr lang="en-US" dirty="0" err="1" smtClean="0"/>
              <a:t>kotbah</a:t>
            </a:r>
            <a:endParaRPr lang="en-US" dirty="0" smtClean="0"/>
          </a:p>
          <a:p>
            <a:r>
              <a:rPr lang="en-US" dirty="0" err="1" smtClean="0"/>
              <a:t>makluk</a:t>
            </a:r>
            <a:r>
              <a:rPr lang="en-US" dirty="0" smtClean="0"/>
              <a:t>, </a:t>
            </a:r>
            <a:r>
              <a:rPr lang="en-US" dirty="0" err="1" smtClean="0"/>
              <a:t>mahluk</a:t>
            </a:r>
            <a:r>
              <a:rPr lang="en-US" dirty="0" smtClean="0"/>
              <a:t>, </a:t>
            </a:r>
            <a:r>
              <a:rPr lang="en-US" dirty="0" err="1" smtClean="0"/>
              <a:t>mahkluk</a:t>
            </a:r>
            <a:endParaRPr lang="en-US" dirty="0" smtClean="0"/>
          </a:p>
          <a:p>
            <a:r>
              <a:rPr lang="en-US" dirty="0" err="1" smtClean="0"/>
              <a:t>nahkoda</a:t>
            </a:r>
            <a:r>
              <a:rPr lang="en-US" dirty="0" smtClean="0"/>
              <a:t>, </a:t>
            </a:r>
            <a:r>
              <a:rPr lang="en-US" dirty="0" err="1" smtClean="0"/>
              <a:t>nakoda</a:t>
            </a:r>
            <a:endParaRPr lang="en-US" dirty="0" smtClean="0"/>
          </a:p>
          <a:p>
            <a:r>
              <a:rPr lang="en-US" dirty="0" err="1" smtClean="0"/>
              <a:t>tahta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hlinkClick r:id="rId2" tooltip="Ahli"/>
              </a:rPr>
              <a:t>ahli</a:t>
            </a:r>
            <a:endParaRPr lang="en-US" dirty="0" smtClean="0"/>
          </a:p>
          <a:p>
            <a:r>
              <a:rPr lang="en-US" dirty="0" err="1" smtClean="0">
                <a:hlinkClick r:id="rId3" tooltip="Anarki"/>
              </a:rPr>
              <a:t>anarki</a:t>
            </a:r>
            <a:endParaRPr lang="en-US" dirty="0" smtClean="0"/>
          </a:p>
          <a:p>
            <a:r>
              <a:rPr lang="en-US" dirty="0" err="1" smtClean="0">
                <a:hlinkClick r:id="rId4" tooltip="wikt:karisma"/>
              </a:rPr>
              <a:t>karisma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karismatik</a:t>
            </a:r>
            <a:endParaRPr lang="en-US" dirty="0" smtClean="0"/>
          </a:p>
          <a:p>
            <a:r>
              <a:rPr lang="en-US" dirty="0" err="1" smtClean="0">
                <a:hlinkClick r:id="rId5" tooltip="wikt:maksud"/>
              </a:rPr>
              <a:t>maksud</a:t>
            </a:r>
            <a:endParaRPr lang="en-US" dirty="0" smtClean="0"/>
          </a:p>
          <a:p>
            <a:r>
              <a:rPr lang="en-US" dirty="0" err="1" smtClean="0">
                <a:hlinkClick r:id="rId6" tooltip="wikt:rahmat"/>
              </a:rPr>
              <a:t>rahmat</a:t>
            </a:r>
            <a:endParaRPr lang="en-US" dirty="0" smtClean="0"/>
          </a:p>
          <a:p>
            <a:r>
              <a:rPr lang="en-US" dirty="0" err="1" smtClean="0">
                <a:hlinkClick r:id="rId7" tooltip="Teknik"/>
              </a:rPr>
              <a:t>teknik</a:t>
            </a:r>
            <a:endParaRPr lang="en-US" dirty="0" smtClean="0"/>
          </a:p>
          <a:p>
            <a:r>
              <a:rPr lang="en-US" dirty="0" err="1" smtClean="0">
                <a:hlinkClick r:id="rId8" tooltip="Teknologi"/>
              </a:rPr>
              <a:t>teknologi</a:t>
            </a:r>
            <a:endParaRPr lang="en-US" dirty="0" smtClean="0"/>
          </a:p>
          <a:p>
            <a:r>
              <a:rPr lang="en-US" dirty="0" err="1" smtClean="0">
                <a:hlinkClick r:id="rId9" tooltip="Ihwal (halaman belum tersedia)"/>
              </a:rPr>
              <a:t>ihwal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akhli</a:t>
            </a:r>
            <a:endParaRPr lang="en-US" dirty="0" smtClean="0"/>
          </a:p>
          <a:p>
            <a:r>
              <a:rPr lang="en-US" dirty="0" err="1" smtClean="0"/>
              <a:t>anarkhi</a:t>
            </a:r>
            <a:endParaRPr lang="en-US" dirty="0" smtClean="0"/>
          </a:p>
          <a:p>
            <a:r>
              <a:rPr lang="en-US" dirty="0" err="1" smtClean="0"/>
              <a:t>kharisma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kharismatik</a:t>
            </a:r>
            <a:endParaRPr lang="en-US" dirty="0" smtClean="0"/>
          </a:p>
          <a:p>
            <a:r>
              <a:rPr lang="en-US" dirty="0" err="1" smtClean="0"/>
              <a:t>mahsud</a:t>
            </a:r>
            <a:r>
              <a:rPr lang="en-US" dirty="0" smtClean="0"/>
              <a:t>, </a:t>
            </a:r>
            <a:r>
              <a:rPr lang="en-US" dirty="0" err="1" smtClean="0"/>
              <a:t>makhsud</a:t>
            </a:r>
            <a:endParaRPr lang="en-US" dirty="0" smtClean="0"/>
          </a:p>
          <a:p>
            <a:r>
              <a:rPr lang="en-US" dirty="0" err="1" smtClean="0"/>
              <a:t>rakhmat</a:t>
            </a:r>
            <a:endParaRPr lang="en-US" dirty="0" smtClean="0"/>
          </a:p>
          <a:p>
            <a:r>
              <a:rPr lang="en-US" dirty="0" err="1" smtClean="0"/>
              <a:t>tekhnik</a:t>
            </a:r>
            <a:r>
              <a:rPr lang="en-US" dirty="0" smtClean="0"/>
              <a:t>, </a:t>
            </a:r>
            <a:r>
              <a:rPr lang="en-US" dirty="0" err="1" smtClean="0"/>
              <a:t>tehnik</a:t>
            </a:r>
            <a:endParaRPr lang="en-US" dirty="0" smtClean="0"/>
          </a:p>
          <a:p>
            <a:r>
              <a:rPr lang="en-US" dirty="0" err="1" smtClean="0"/>
              <a:t>tehnologi</a:t>
            </a:r>
            <a:endParaRPr lang="en-US" dirty="0" smtClean="0"/>
          </a:p>
          <a:p>
            <a:r>
              <a:rPr lang="en-US" dirty="0" err="1" smtClean="0"/>
              <a:t>ikhwal</a:t>
            </a:r>
            <a:endParaRPr lang="en-US" smtClean="0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US" sz="3000" b="1" dirty="0" err="1"/>
              <a:t>saputangan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saripati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sebagaimana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sediakala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segitiga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silaturahmi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sukacita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sukarela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sukaria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syahbandar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titimangsa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wali</a:t>
            </a:r>
            <a:r>
              <a:rPr lang="en-US" sz="3000" b="1" dirty="0"/>
              <a:t> </a:t>
            </a:r>
            <a:r>
              <a:rPr lang="en-US" sz="3000" b="1" dirty="0" err="1"/>
              <a:t>kota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wasalam</a:t>
            </a:r>
            <a:endParaRPr lang="en-US" sz="3000" b="1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US" sz="3000" b="1" dirty="0" err="1"/>
              <a:t>sapu</a:t>
            </a:r>
            <a:r>
              <a:rPr lang="en-US" sz="3000" b="1" dirty="0"/>
              <a:t> </a:t>
            </a:r>
            <a:r>
              <a:rPr lang="en-US" sz="3000" b="1" dirty="0" err="1"/>
              <a:t>tangan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/>
              <a:t>sari </a:t>
            </a:r>
            <a:r>
              <a:rPr lang="en-US" sz="3000" b="1" dirty="0" err="1"/>
              <a:t>pati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sebagai</a:t>
            </a:r>
            <a:r>
              <a:rPr lang="en-US" sz="3000" b="1" dirty="0"/>
              <a:t> </a:t>
            </a:r>
            <a:r>
              <a:rPr lang="en-US" sz="3000" b="1" dirty="0" err="1"/>
              <a:t>mana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sedia</a:t>
            </a:r>
            <a:r>
              <a:rPr lang="en-US" sz="3000" b="1" dirty="0"/>
              <a:t> </a:t>
            </a:r>
            <a:r>
              <a:rPr lang="en-US" sz="3000" b="1" dirty="0" err="1"/>
              <a:t>kala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segi</a:t>
            </a:r>
            <a:r>
              <a:rPr lang="en-US" sz="3000" b="1" dirty="0"/>
              <a:t> </a:t>
            </a:r>
            <a:r>
              <a:rPr lang="en-US" sz="3000" b="1" dirty="0" err="1"/>
              <a:t>tiga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silatu</a:t>
            </a:r>
            <a:r>
              <a:rPr lang="en-US" sz="3000" b="1" dirty="0"/>
              <a:t> </a:t>
            </a:r>
            <a:r>
              <a:rPr lang="en-US" sz="3000" b="1" dirty="0" err="1"/>
              <a:t>rahmi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suka</a:t>
            </a:r>
            <a:r>
              <a:rPr lang="en-US" sz="3000" b="1" dirty="0"/>
              <a:t> </a:t>
            </a:r>
            <a:r>
              <a:rPr lang="en-US" sz="3000" b="1" dirty="0" err="1"/>
              <a:t>cita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suka</a:t>
            </a:r>
            <a:r>
              <a:rPr lang="en-US" sz="3000" b="1" dirty="0"/>
              <a:t> </a:t>
            </a:r>
            <a:r>
              <a:rPr lang="en-US" sz="3000" b="1" dirty="0" err="1"/>
              <a:t>rela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suka</a:t>
            </a:r>
            <a:r>
              <a:rPr lang="en-US" sz="3000" b="1" dirty="0"/>
              <a:t> </a:t>
            </a:r>
            <a:r>
              <a:rPr lang="en-US" sz="3000" b="1" dirty="0" err="1"/>
              <a:t>ria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syah</a:t>
            </a:r>
            <a:r>
              <a:rPr lang="en-US" sz="3000" b="1" dirty="0"/>
              <a:t> </a:t>
            </a:r>
            <a:r>
              <a:rPr lang="en-US" sz="3000" b="1" dirty="0" err="1"/>
              <a:t>bandar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titi</a:t>
            </a:r>
            <a:r>
              <a:rPr lang="en-US" sz="3000" b="1" dirty="0"/>
              <a:t> </a:t>
            </a:r>
            <a:r>
              <a:rPr lang="en-US" sz="3000" b="1" dirty="0" err="1"/>
              <a:t>mangsa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walikota</a:t>
            </a:r>
            <a:r>
              <a:rPr lang="en-US" sz="3000" b="1" baseline="30000" dirty="0">
                <a:hlinkClick r:id="rId2"/>
              </a:rPr>
              <a:t>[1]</a:t>
            </a:r>
            <a:endParaRPr lang="en-US" sz="3000" b="1" dirty="0"/>
          </a:p>
          <a:p>
            <a:pPr>
              <a:lnSpc>
                <a:spcPct val="70000"/>
              </a:lnSpc>
            </a:pPr>
            <a:r>
              <a:rPr lang="en-US" sz="3000" b="1" dirty="0" err="1"/>
              <a:t>wa</a:t>
            </a:r>
            <a:r>
              <a:rPr lang="en-US" sz="3000" b="1" dirty="0"/>
              <a:t> </a:t>
            </a:r>
            <a:r>
              <a:rPr lang="en-US" sz="3000" b="1" dirty="0" err="1"/>
              <a:t>salam</a:t>
            </a:r>
            <a:endParaRPr lang="en-US" sz="3000" b="1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70167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 </a:t>
            </a:r>
            <a:r>
              <a:rPr lang="en-US" dirty="0" smtClean="0">
                <a:solidFill>
                  <a:srgbClr val="FF0000"/>
                </a:solidFill>
              </a:rPr>
              <a:t>2016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" y="1143000"/>
          <a:ext cx="7696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54927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 </a:t>
            </a:r>
            <a:r>
              <a:rPr lang="en-US" dirty="0" smtClean="0">
                <a:solidFill>
                  <a:srgbClr val="FF0000"/>
                </a:solidFill>
              </a:rPr>
              <a:t>2016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609600" y="1981200"/>
            <a:ext cx="685800" cy="6096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n 7"/>
          <p:cNvSpPr/>
          <p:nvPr/>
        </p:nvSpPr>
        <p:spPr>
          <a:xfrm>
            <a:off x="609600" y="3581400"/>
            <a:ext cx="685800" cy="6858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609600" y="5181600"/>
            <a:ext cx="762000" cy="685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3600" b="1" dirty="0" err="1"/>
              <a:t>dwibahasa</a:t>
            </a:r>
            <a:endParaRPr lang="en-US" sz="3600" b="1" dirty="0"/>
          </a:p>
          <a:p>
            <a:pPr>
              <a:lnSpc>
                <a:spcPct val="50000"/>
              </a:lnSpc>
            </a:pPr>
            <a:r>
              <a:rPr lang="en-US" sz="3600" b="1" dirty="0" err="1"/>
              <a:t>tridarma</a:t>
            </a:r>
            <a:endParaRPr lang="en-US" sz="3600" b="1" dirty="0"/>
          </a:p>
          <a:p>
            <a:pPr>
              <a:lnSpc>
                <a:spcPct val="50000"/>
              </a:lnSpc>
            </a:pPr>
            <a:r>
              <a:rPr lang="en-US" sz="3600" b="1" dirty="0" err="1"/>
              <a:t>tritunggal</a:t>
            </a:r>
            <a:endParaRPr lang="en-US" sz="3600" b="1" dirty="0"/>
          </a:p>
          <a:p>
            <a:pPr>
              <a:lnSpc>
                <a:spcPct val="50000"/>
              </a:lnSpc>
            </a:pPr>
            <a:r>
              <a:rPr lang="en-US" sz="3600" b="1" dirty="0" err="1"/>
              <a:t>caturwarga</a:t>
            </a:r>
            <a:endParaRPr lang="en-US" sz="3600" b="1" dirty="0"/>
          </a:p>
          <a:p>
            <a:pPr>
              <a:lnSpc>
                <a:spcPct val="50000"/>
              </a:lnSpc>
            </a:pPr>
            <a:r>
              <a:rPr lang="en-US" sz="3600" b="1" dirty="0" err="1"/>
              <a:t>caturwulan</a:t>
            </a:r>
            <a:endParaRPr lang="en-US" sz="3600" b="1" dirty="0"/>
          </a:p>
          <a:p>
            <a:pPr>
              <a:lnSpc>
                <a:spcPct val="50000"/>
              </a:lnSpc>
            </a:pPr>
            <a:r>
              <a:rPr lang="en-US" sz="3600" b="1" dirty="0" err="1"/>
              <a:t>pancaindra</a:t>
            </a:r>
            <a:endParaRPr lang="en-US" sz="3600" b="1" dirty="0"/>
          </a:p>
          <a:p>
            <a:pPr>
              <a:lnSpc>
                <a:spcPct val="50000"/>
              </a:lnSpc>
            </a:pPr>
            <a:r>
              <a:rPr lang="en-US" sz="3600" b="1" dirty="0" err="1"/>
              <a:t>Pancasila</a:t>
            </a:r>
            <a:endParaRPr lang="en-US" sz="3600" b="1" dirty="0"/>
          </a:p>
          <a:p>
            <a:pPr>
              <a:lnSpc>
                <a:spcPct val="50000"/>
              </a:lnSpc>
            </a:pPr>
            <a:r>
              <a:rPr lang="en-US" sz="3600" b="1" dirty="0" err="1"/>
              <a:t>saptakrida</a:t>
            </a:r>
            <a:endParaRPr lang="en-US" sz="3600" b="1" dirty="0"/>
          </a:p>
          <a:p>
            <a:pPr>
              <a:lnSpc>
                <a:spcPct val="50000"/>
              </a:lnSpc>
            </a:pPr>
            <a:r>
              <a:rPr lang="en-US" sz="3600" b="1" dirty="0" err="1"/>
              <a:t>saptapesona</a:t>
            </a:r>
            <a:endParaRPr lang="en-US" sz="3600" b="1" dirty="0"/>
          </a:p>
          <a:p>
            <a:pPr>
              <a:lnSpc>
                <a:spcPct val="50000"/>
              </a:lnSpc>
            </a:pPr>
            <a:r>
              <a:rPr lang="en-US" sz="3600" b="1" dirty="0" err="1"/>
              <a:t>dasatitah</a:t>
            </a:r>
            <a:endParaRPr lang="en-US" sz="3600" b="1" dirty="0"/>
          </a:p>
          <a:p>
            <a:pPr>
              <a:lnSpc>
                <a:spcPct val="50000"/>
              </a:lnSpc>
            </a:pPr>
            <a:r>
              <a:rPr lang="en-US" sz="3600" b="1" dirty="0" err="1"/>
              <a:t>dasawarsa</a:t>
            </a:r>
            <a:endParaRPr lang="en-US" sz="36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60000"/>
              </a:lnSpc>
            </a:pPr>
            <a:r>
              <a:rPr lang="en-US" sz="3500" b="1" dirty="0" err="1"/>
              <a:t>dwi</a:t>
            </a:r>
            <a:r>
              <a:rPr lang="en-US" sz="3500" b="1" dirty="0"/>
              <a:t> </a:t>
            </a:r>
            <a:r>
              <a:rPr lang="en-US" sz="3500" b="1" dirty="0" err="1"/>
              <a:t>bahasa</a:t>
            </a:r>
            <a:endParaRPr lang="en-US" sz="3500" b="1" dirty="0"/>
          </a:p>
          <a:p>
            <a:pPr>
              <a:lnSpc>
                <a:spcPct val="60000"/>
              </a:lnSpc>
            </a:pPr>
            <a:r>
              <a:rPr lang="en-US" sz="3500" b="1" dirty="0"/>
              <a:t>tri </a:t>
            </a:r>
            <a:r>
              <a:rPr lang="en-US" sz="3500" b="1" dirty="0" err="1"/>
              <a:t>darma</a:t>
            </a:r>
            <a:endParaRPr lang="en-US" sz="3500" b="1" dirty="0"/>
          </a:p>
          <a:p>
            <a:pPr>
              <a:lnSpc>
                <a:spcPct val="60000"/>
              </a:lnSpc>
            </a:pPr>
            <a:r>
              <a:rPr lang="en-US" sz="3500" b="1" dirty="0"/>
              <a:t>tri </a:t>
            </a:r>
            <a:r>
              <a:rPr lang="en-US" sz="3500" b="1" dirty="0" err="1"/>
              <a:t>tunggal</a:t>
            </a:r>
            <a:endParaRPr lang="en-US" sz="3500" b="1" dirty="0"/>
          </a:p>
          <a:p>
            <a:pPr>
              <a:lnSpc>
                <a:spcPct val="60000"/>
              </a:lnSpc>
            </a:pPr>
            <a:r>
              <a:rPr lang="en-US" sz="3500" b="1" dirty="0" err="1"/>
              <a:t>catur</a:t>
            </a:r>
            <a:r>
              <a:rPr lang="en-US" sz="3500" b="1" dirty="0"/>
              <a:t> </a:t>
            </a:r>
            <a:r>
              <a:rPr lang="en-US" sz="3500" b="1" dirty="0" err="1"/>
              <a:t>warga</a:t>
            </a:r>
            <a:endParaRPr lang="en-US" sz="3500" b="1" dirty="0"/>
          </a:p>
          <a:p>
            <a:pPr>
              <a:lnSpc>
                <a:spcPct val="60000"/>
              </a:lnSpc>
            </a:pPr>
            <a:r>
              <a:rPr lang="en-US" sz="3500" b="1" dirty="0" err="1"/>
              <a:t>catur</a:t>
            </a:r>
            <a:r>
              <a:rPr lang="en-US" sz="3500" b="1" dirty="0"/>
              <a:t> </a:t>
            </a:r>
            <a:r>
              <a:rPr lang="en-US" sz="3500" b="1" dirty="0" err="1"/>
              <a:t>wulan</a:t>
            </a:r>
            <a:endParaRPr lang="en-US" sz="3500" b="1" dirty="0"/>
          </a:p>
          <a:p>
            <a:pPr>
              <a:lnSpc>
                <a:spcPct val="60000"/>
              </a:lnSpc>
            </a:pPr>
            <a:r>
              <a:rPr lang="en-US" sz="3500" b="1" dirty="0" err="1"/>
              <a:t>panca</a:t>
            </a:r>
            <a:r>
              <a:rPr lang="en-US" sz="3500" b="1" dirty="0"/>
              <a:t> </a:t>
            </a:r>
            <a:r>
              <a:rPr lang="en-US" sz="3500" b="1" dirty="0" err="1"/>
              <a:t>indra</a:t>
            </a:r>
            <a:endParaRPr lang="en-US" sz="3500" b="1" dirty="0"/>
          </a:p>
          <a:p>
            <a:pPr>
              <a:lnSpc>
                <a:spcPct val="60000"/>
              </a:lnSpc>
            </a:pPr>
            <a:r>
              <a:rPr lang="en-US" sz="3500" b="1" dirty="0" err="1"/>
              <a:t>Panca</a:t>
            </a:r>
            <a:r>
              <a:rPr lang="en-US" sz="3500" b="1" dirty="0"/>
              <a:t> </a:t>
            </a:r>
            <a:r>
              <a:rPr lang="en-US" sz="3500" b="1" dirty="0" err="1"/>
              <a:t>Sila</a:t>
            </a:r>
            <a:endParaRPr lang="en-US" sz="3500" b="1" dirty="0"/>
          </a:p>
          <a:p>
            <a:pPr>
              <a:lnSpc>
                <a:spcPct val="60000"/>
              </a:lnSpc>
            </a:pPr>
            <a:r>
              <a:rPr lang="en-US" sz="3500" b="1" dirty="0" err="1"/>
              <a:t>sapta</a:t>
            </a:r>
            <a:r>
              <a:rPr lang="en-US" sz="3500" b="1" dirty="0"/>
              <a:t> </a:t>
            </a:r>
            <a:r>
              <a:rPr lang="en-US" sz="3500" b="1" dirty="0" err="1"/>
              <a:t>krida</a:t>
            </a:r>
            <a:endParaRPr lang="en-US" sz="3500" b="1" dirty="0"/>
          </a:p>
          <a:p>
            <a:pPr>
              <a:lnSpc>
                <a:spcPct val="60000"/>
              </a:lnSpc>
            </a:pPr>
            <a:r>
              <a:rPr lang="en-US" sz="3500" b="1" dirty="0" err="1"/>
              <a:t>sapta</a:t>
            </a:r>
            <a:r>
              <a:rPr lang="en-US" sz="3500" b="1" dirty="0"/>
              <a:t> </a:t>
            </a:r>
            <a:r>
              <a:rPr lang="en-US" sz="3500" b="1" dirty="0" err="1"/>
              <a:t>pesona</a:t>
            </a:r>
            <a:endParaRPr lang="en-US" sz="3500" b="1" dirty="0"/>
          </a:p>
          <a:p>
            <a:pPr>
              <a:lnSpc>
                <a:spcPct val="60000"/>
              </a:lnSpc>
            </a:pPr>
            <a:r>
              <a:rPr lang="en-US" sz="3500" b="1" dirty="0" err="1"/>
              <a:t>dasa</a:t>
            </a:r>
            <a:r>
              <a:rPr lang="en-US" sz="3500" b="1" dirty="0"/>
              <a:t> </a:t>
            </a:r>
            <a:r>
              <a:rPr lang="en-US" sz="3500" b="1" dirty="0" err="1"/>
              <a:t>titah</a:t>
            </a:r>
            <a:endParaRPr lang="en-US" sz="3500" b="1" dirty="0"/>
          </a:p>
          <a:p>
            <a:pPr>
              <a:lnSpc>
                <a:spcPct val="60000"/>
              </a:lnSpc>
            </a:pPr>
            <a:r>
              <a:rPr lang="en-US" sz="3500" b="1" dirty="0" err="1"/>
              <a:t>dasa</a:t>
            </a:r>
            <a:r>
              <a:rPr lang="en-US" sz="3500" b="1" dirty="0"/>
              <a:t> </a:t>
            </a:r>
            <a:r>
              <a:rPr lang="en-US" sz="3500" b="1" dirty="0" err="1"/>
              <a:t>warsa</a:t>
            </a:r>
            <a:endParaRPr lang="en-US" sz="3500" b="1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smtClean="0"/>
              <a:t>2016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kilogram</a:t>
            </a:r>
          </a:p>
          <a:p>
            <a:r>
              <a:rPr lang="en-US" dirty="0"/>
              <a:t>megawatt</a:t>
            </a:r>
          </a:p>
          <a:p>
            <a:r>
              <a:rPr lang="en-US" dirty="0" err="1"/>
              <a:t>terabita</a:t>
            </a:r>
            <a:endParaRPr lang="en-US" dirty="0"/>
          </a:p>
          <a:p>
            <a:r>
              <a:rPr lang="en-US" dirty="0" err="1"/>
              <a:t>gigaohm</a:t>
            </a:r>
            <a:endParaRPr lang="en-US" dirty="0"/>
          </a:p>
          <a:p>
            <a:r>
              <a:rPr lang="en-US" dirty="0" err="1"/>
              <a:t>sentimeter</a:t>
            </a:r>
            <a:endParaRPr lang="en-US" dirty="0"/>
          </a:p>
          <a:p>
            <a:r>
              <a:rPr lang="en-US" dirty="0" err="1"/>
              <a:t>mikroorganisme</a:t>
            </a:r>
            <a:endParaRPr lang="en-US" dirty="0"/>
          </a:p>
          <a:p>
            <a:r>
              <a:rPr lang="en-US" dirty="0"/>
              <a:t>kilometer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kilo gram</a:t>
            </a:r>
          </a:p>
          <a:p>
            <a:r>
              <a:rPr lang="en-US" dirty="0"/>
              <a:t>mega watt</a:t>
            </a:r>
          </a:p>
          <a:p>
            <a:r>
              <a:rPr lang="en-US" dirty="0" err="1"/>
              <a:t>tera</a:t>
            </a:r>
            <a:r>
              <a:rPr lang="en-US" dirty="0"/>
              <a:t> </a:t>
            </a:r>
            <a:r>
              <a:rPr lang="en-US" dirty="0" err="1"/>
              <a:t>bita</a:t>
            </a:r>
            <a:endParaRPr lang="en-US" dirty="0"/>
          </a:p>
          <a:p>
            <a:r>
              <a:rPr lang="en-US" dirty="0" err="1"/>
              <a:t>giga</a:t>
            </a:r>
            <a:r>
              <a:rPr lang="en-US" dirty="0"/>
              <a:t> ohm</a:t>
            </a:r>
          </a:p>
          <a:p>
            <a:r>
              <a:rPr lang="en-US" dirty="0" err="1"/>
              <a:t>senti</a:t>
            </a:r>
            <a:r>
              <a:rPr lang="en-US" dirty="0"/>
              <a:t> meter</a:t>
            </a:r>
          </a:p>
          <a:p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organisme</a:t>
            </a:r>
            <a:endParaRPr lang="en-US" dirty="0"/>
          </a:p>
          <a:p>
            <a:r>
              <a:rPr lang="en-US" dirty="0"/>
              <a:t>kilo meter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4000" b="1" dirty="0"/>
              <a:t>Dari </a:t>
            </a:r>
            <a:r>
              <a:rPr lang="en-US" sz="4000" b="1" dirty="0" err="1"/>
              <a:t>bahasa</a:t>
            </a:r>
            <a:r>
              <a:rPr lang="en-US" sz="4000" b="1" dirty="0"/>
              <a:t> lain: a-, </a:t>
            </a:r>
            <a:r>
              <a:rPr lang="en-US" sz="4000" b="1" dirty="0" err="1"/>
              <a:t>adi</a:t>
            </a:r>
            <a:r>
              <a:rPr lang="en-US" sz="4000" b="1" dirty="0"/>
              <a:t>-, anti-, </a:t>
            </a:r>
            <a:r>
              <a:rPr lang="en-US" sz="4000" b="1" dirty="0" err="1"/>
              <a:t>antar</a:t>
            </a:r>
            <a:r>
              <a:rPr lang="en-US" sz="4000" b="1" dirty="0"/>
              <a:t>-, e- (</a:t>
            </a:r>
            <a:r>
              <a:rPr lang="en-US" sz="4000" b="1" dirty="0" err="1"/>
              <a:t>dengan</a:t>
            </a:r>
            <a:r>
              <a:rPr lang="en-US" sz="4000" b="1" dirty="0"/>
              <a:t> </a:t>
            </a:r>
            <a:r>
              <a:rPr lang="en-US" sz="4000" b="1" dirty="0" err="1"/>
              <a:t>tanda</a:t>
            </a:r>
            <a:r>
              <a:rPr lang="en-US" sz="4000" b="1" dirty="0"/>
              <a:t> </a:t>
            </a:r>
            <a:r>
              <a:rPr lang="en-US" sz="4000" b="1" dirty="0" err="1"/>
              <a:t>hubung</a:t>
            </a:r>
            <a:r>
              <a:rPr lang="en-US" sz="4000" b="1" dirty="0"/>
              <a:t>), </a:t>
            </a:r>
            <a:r>
              <a:rPr lang="en-US" sz="4000" b="1" dirty="0" err="1"/>
              <a:t>ekstra</a:t>
            </a:r>
            <a:r>
              <a:rPr lang="en-US" sz="4000" b="1" dirty="0"/>
              <a:t>-, </a:t>
            </a:r>
            <a:r>
              <a:rPr lang="en-US" sz="4000" b="1" dirty="0" err="1"/>
              <a:t>hiper</a:t>
            </a:r>
            <a:r>
              <a:rPr lang="en-US" sz="4000" b="1" dirty="0"/>
              <a:t>-, </a:t>
            </a:r>
            <a:r>
              <a:rPr lang="en-US" sz="4000" b="1" dirty="0" err="1"/>
              <a:t>juru</a:t>
            </a:r>
            <a:r>
              <a:rPr lang="en-US" sz="4000" b="1" dirty="0"/>
              <a:t>-, </a:t>
            </a:r>
            <a:r>
              <a:rPr lang="en-US" sz="4000" b="1" dirty="0" err="1"/>
              <a:t>ko</a:t>
            </a:r>
            <a:r>
              <a:rPr lang="en-US" sz="4000" b="1" dirty="0"/>
              <a:t>-, </a:t>
            </a:r>
            <a:r>
              <a:rPr lang="en-US" sz="4000" b="1" dirty="0" err="1"/>
              <a:t>kontra</a:t>
            </a:r>
            <a:r>
              <a:rPr lang="en-US" sz="4000" b="1" dirty="0"/>
              <a:t>-, infra-, inter-/intra-, </a:t>
            </a:r>
            <a:r>
              <a:rPr lang="en-US" sz="4000" b="1" dirty="0" err="1"/>
              <a:t>maha</a:t>
            </a:r>
            <a:r>
              <a:rPr lang="en-US" sz="4000" b="1" dirty="0"/>
              <a:t>-, </a:t>
            </a:r>
            <a:r>
              <a:rPr lang="en-US" sz="4000" b="1" dirty="0" err="1"/>
              <a:t>manca</a:t>
            </a:r>
            <a:r>
              <a:rPr lang="en-US" sz="4000" b="1" dirty="0"/>
              <a:t>-, </a:t>
            </a:r>
            <a:r>
              <a:rPr lang="en-US" sz="4000" b="1" dirty="0" err="1"/>
              <a:t>mara</a:t>
            </a:r>
            <a:r>
              <a:rPr lang="en-US" sz="4000" b="1" dirty="0"/>
              <a:t>-, multi-, </a:t>
            </a:r>
            <a:r>
              <a:rPr lang="en-US" sz="4000" b="1" dirty="0" err="1"/>
              <a:t>nara</a:t>
            </a:r>
            <a:r>
              <a:rPr lang="en-US" sz="4000" b="1" dirty="0"/>
              <a:t>-, neo-, non-, pan-, </a:t>
            </a:r>
            <a:r>
              <a:rPr lang="en-US" sz="4000" b="1" dirty="0" err="1"/>
              <a:t>pasca</a:t>
            </a:r>
            <a:r>
              <a:rPr lang="en-US" sz="4000" b="1" dirty="0"/>
              <a:t>-, per-, </a:t>
            </a:r>
            <a:r>
              <a:rPr lang="en-US" sz="4000" b="1" dirty="0" err="1"/>
              <a:t>peri</a:t>
            </a:r>
            <a:r>
              <a:rPr lang="en-US" sz="4000" b="1" dirty="0"/>
              <a:t>-, </a:t>
            </a:r>
            <a:r>
              <a:rPr lang="en-US" sz="4000" b="1" dirty="0" err="1"/>
              <a:t>poli</a:t>
            </a:r>
            <a:r>
              <a:rPr lang="en-US" sz="4000" b="1" dirty="0"/>
              <a:t>-, </a:t>
            </a:r>
            <a:r>
              <a:rPr lang="en-US" sz="4000" b="1" dirty="0" err="1"/>
              <a:t>pra</a:t>
            </a:r>
            <a:r>
              <a:rPr lang="en-US" sz="4000" b="1" dirty="0"/>
              <a:t>-, pro-, </a:t>
            </a:r>
            <a:r>
              <a:rPr lang="en-US" sz="4000" b="1" dirty="0" err="1"/>
              <a:t>purna</a:t>
            </a:r>
            <a:r>
              <a:rPr lang="en-US" sz="4000" b="1" dirty="0"/>
              <a:t>-, </a:t>
            </a:r>
            <a:r>
              <a:rPr lang="en-US" sz="4000" b="1" dirty="0" err="1"/>
              <a:t>purwa</a:t>
            </a:r>
            <a:r>
              <a:rPr lang="en-US" sz="4000" b="1" dirty="0"/>
              <a:t>-, semi-, </a:t>
            </a:r>
            <a:r>
              <a:rPr lang="en-US" sz="4000" b="1" dirty="0" err="1"/>
              <a:t>serba</a:t>
            </a:r>
            <a:r>
              <a:rPr lang="en-US" sz="4000" b="1" dirty="0"/>
              <a:t>-, sub-, super-/supra-, </a:t>
            </a:r>
            <a:r>
              <a:rPr lang="en-US" sz="4000" b="1" dirty="0" err="1"/>
              <a:t>swa</a:t>
            </a:r>
            <a:r>
              <a:rPr lang="en-US" sz="4000" b="1" dirty="0"/>
              <a:t>-, tuna-, </a:t>
            </a:r>
            <a:r>
              <a:rPr lang="en-US" sz="4000" b="1" dirty="0" err="1"/>
              <a:t>tele</a:t>
            </a:r>
            <a:r>
              <a:rPr lang="en-US" sz="4000" b="1" dirty="0"/>
              <a:t>-, </a:t>
            </a:r>
            <a:r>
              <a:rPr lang="en-US" sz="4000" b="1" dirty="0" err="1"/>
              <a:t>wira</a:t>
            </a:r>
            <a:r>
              <a:rPr lang="en-US" sz="4000" b="1" dirty="0"/>
              <a:t>-,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sebagainya</a:t>
            </a:r>
            <a:r>
              <a:rPr lang="en-US" sz="4000" b="1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amoral</a:t>
            </a:r>
          </a:p>
          <a:p>
            <a:r>
              <a:rPr lang="en-US" dirty="0" err="1" smtClean="0"/>
              <a:t>asusila</a:t>
            </a:r>
            <a:endParaRPr lang="en-US" dirty="0" smtClean="0"/>
          </a:p>
          <a:p>
            <a:r>
              <a:rPr lang="en-US" dirty="0" err="1" smtClean="0"/>
              <a:t>antarnegara</a:t>
            </a:r>
            <a:endParaRPr lang="en-US" dirty="0" smtClean="0"/>
          </a:p>
          <a:p>
            <a:r>
              <a:rPr lang="en-US" dirty="0" err="1" smtClean="0"/>
              <a:t>antarwarga</a:t>
            </a:r>
            <a:endParaRPr lang="en-US" dirty="0" smtClean="0"/>
          </a:p>
          <a:p>
            <a:r>
              <a:rPr lang="en-US" dirty="0" err="1" smtClean="0"/>
              <a:t>ekstrakurikuler</a:t>
            </a:r>
            <a:endParaRPr lang="en-US" dirty="0" smtClean="0"/>
          </a:p>
          <a:p>
            <a:r>
              <a:rPr lang="en-US" dirty="0" err="1" smtClean="0"/>
              <a:t>kontrarevolusi</a:t>
            </a:r>
            <a:endParaRPr lang="en-US" dirty="0" smtClean="0"/>
          </a:p>
          <a:p>
            <a:r>
              <a:rPr lang="en-US" dirty="0" err="1" smtClean="0"/>
              <a:t>mahaagung</a:t>
            </a:r>
            <a:endParaRPr lang="en-US" dirty="0" smtClean="0"/>
          </a:p>
          <a:p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pengasih</a:t>
            </a:r>
            <a:endParaRPr lang="en-US" dirty="0" smtClean="0"/>
          </a:p>
          <a:p>
            <a:r>
              <a:rPr lang="en-US" dirty="0" err="1" smtClean="0"/>
              <a:t>nonblok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moral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susila</a:t>
            </a:r>
            <a:endParaRPr lang="en-US" dirty="0" smtClean="0"/>
          </a:p>
          <a:p>
            <a:r>
              <a:rPr lang="en-US" dirty="0" err="1" smtClean="0"/>
              <a:t>antar</a:t>
            </a:r>
            <a:r>
              <a:rPr lang="en-US" dirty="0" smtClean="0"/>
              <a:t> Negara</a:t>
            </a:r>
          </a:p>
          <a:p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endParaRPr lang="en-US" dirty="0" smtClean="0"/>
          </a:p>
          <a:p>
            <a:r>
              <a:rPr lang="en-US" dirty="0" err="1" smtClean="0"/>
              <a:t>ekstra</a:t>
            </a:r>
            <a:r>
              <a:rPr lang="en-US" dirty="0" smtClean="0"/>
              <a:t> </a:t>
            </a:r>
            <a:r>
              <a:rPr lang="en-US" dirty="0" err="1" smtClean="0"/>
              <a:t>kurikuler</a:t>
            </a:r>
            <a:endParaRPr lang="en-US" dirty="0" smtClean="0"/>
          </a:p>
          <a:p>
            <a:r>
              <a:rPr lang="en-US" dirty="0" err="1" smtClean="0"/>
              <a:t>kontra</a:t>
            </a:r>
            <a:r>
              <a:rPr lang="en-US" dirty="0" smtClean="0"/>
              <a:t> </a:t>
            </a:r>
            <a:r>
              <a:rPr lang="en-US" dirty="0" err="1" smtClean="0"/>
              <a:t>revolusi</a:t>
            </a:r>
            <a:endParaRPr lang="en-US" dirty="0" smtClean="0"/>
          </a:p>
          <a:p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agung</a:t>
            </a:r>
            <a:endParaRPr lang="en-US" dirty="0" smtClean="0"/>
          </a:p>
          <a:p>
            <a:r>
              <a:rPr lang="en-US" dirty="0" smtClean="0"/>
              <a:t>mahapengasih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non </a:t>
            </a:r>
            <a:r>
              <a:rPr lang="en-US" dirty="0" err="1" smtClean="0"/>
              <a:t>blok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1317</Words>
  <Application>Microsoft Office PowerPoint</Application>
  <PresentationFormat>On-screen Show (4:3)</PresentationFormat>
  <Paragraphs>592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 KATA BAKU DAN TIDAK BAKU</vt:lpstr>
      <vt:lpstr>lanjutan</vt:lpstr>
      <vt:lpstr>lanjutan</vt:lpstr>
      <vt:lpstr>lanjutan</vt:lpstr>
      <vt:lpstr>lanjutan</vt:lpstr>
      <vt:lpstr>lanjutan</vt:lpstr>
      <vt:lpstr>PowerPoint Presentation</vt:lpstr>
      <vt:lpstr>lanjutan</vt:lpstr>
      <vt:lpstr>PowerPoint Presentation</vt:lpstr>
      <vt:lpstr>PowerPoint Presentation</vt:lpstr>
      <vt:lpstr>lanjutan</vt:lpstr>
      <vt:lpstr>lanjutan</vt:lpstr>
      <vt:lpstr>lanjutan</vt:lpstr>
      <vt:lpstr>Partikel per </vt:lpstr>
      <vt:lpstr>Tanda koma </vt:lpstr>
      <vt:lpstr>lanjutan</vt:lpstr>
      <vt:lpstr>lanjutan</vt:lpstr>
      <vt:lpstr>lanjutan</vt:lpstr>
      <vt:lpstr>lanjutan</vt:lpstr>
      <vt:lpstr>PowerPoint Presentation</vt:lpstr>
      <vt:lpstr>lanjutan</vt:lpstr>
      <vt:lpstr>lanjutan</vt:lpstr>
      <vt:lpstr>lanjutan</vt:lpstr>
      <vt:lpstr>PowerPoint Presentation</vt:lpstr>
      <vt:lpstr>lanjutan</vt:lpstr>
      <vt:lpstr>PowerPoint Presentation</vt:lpstr>
      <vt:lpstr>PowerPoint Presentation</vt:lpstr>
      <vt:lpstr>lanjutan</vt:lpstr>
      <vt:lpstr>lanjutan</vt:lpstr>
      <vt:lpstr>lanjutan</vt:lpstr>
      <vt:lpstr>lanjutan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 BAKU DAN TIDAK BAKU</dc:title>
  <dc:creator>TJATOER</dc:creator>
  <cp:lastModifiedBy>TJATOER</cp:lastModifiedBy>
  <cp:revision>4</cp:revision>
  <dcterms:created xsi:type="dcterms:W3CDTF">2014-04-01T13:39:16Z</dcterms:created>
  <dcterms:modified xsi:type="dcterms:W3CDTF">2015-08-06T07:07:14Z</dcterms:modified>
</cp:coreProperties>
</file>