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EF562-3230-4742-B00D-A7297728D38B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46F6A-0392-4BF7-B1C8-DB1E677AFE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938B31F-65B7-48D7-8938-2C1D02C02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5 </a:t>
            </a:r>
            <a:r>
              <a:rPr lang="en-US" sz="2800" dirty="0" err="1" smtClean="0"/>
              <a:t>macam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(1)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(</a:t>
            </a:r>
            <a:r>
              <a:rPr lang="en-US" sz="2800" dirty="0" err="1" smtClean="0"/>
              <a:t>verba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(2)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sifat</a:t>
            </a:r>
            <a:r>
              <a:rPr lang="en-US" sz="2800" dirty="0" smtClean="0"/>
              <a:t> (</a:t>
            </a:r>
            <a:r>
              <a:rPr lang="en-US" sz="2800" dirty="0" err="1" smtClean="0"/>
              <a:t>adjektif</a:t>
            </a:r>
            <a:r>
              <a:rPr lang="en-US" sz="2800" dirty="0" smtClean="0"/>
              <a:t> )</a:t>
            </a:r>
          </a:p>
          <a:p>
            <a:r>
              <a:rPr lang="en-US" sz="2800" dirty="0" smtClean="0"/>
              <a:t>(3)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keterangan</a:t>
            </a:r>
            <a:r>
              <a:rPr lang="en-US" sz="2800" dirty="0" smtClean="0"/>
              <a:t> (</a:t>
            </a:r>
            <a:r>
              <a:rPr lang="en-US" sz="2800" dirty="0" err="1" smtClean="0"/>
              <a:t>adverbia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(4)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benda</a:t>
            </a:r>
            <a:r>
              <a:rPr lang="en-US" sz="2800" dirty="0" smtClean="0"/>
              <a:t> (</a:t>
            </a:r>
            <a:r>
              <a:rPr lang="en-US" sz="2800" dirty="0" err="1" smtClean="0"/>
              <a:t>nomina</a:t>
            </a:r>
            <a:r>
              <a:rPr lang="en-US" sz="2800" dirty="0" smtClean="0"/>
              <a:t>),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ganti</a:t>
            </a:r>
            <a:r>
              <a:rPr lang="en-US" sz="2800" dirty="0" smtClean="0"/>
              <a:t> (</a:t>
            </a:r>
            <a:r>
              <a:rPr lang="en-US" sz="2800" dirty="0" err="1" smtClean="0"/>
              <a:t>pronomina</a:t>
            </a:r>
            <a:r>
              <a:rPr lang="en-US" sz="2800" dirty="0" smtClean="0"/>
              <a:t>),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(</a:t>
            </a:r>
            <a:r>
              <a:rPr lang="en-US" sz="2800" dirty="0" err="1" smtClean="0"/>
              <a:t>numeralia</a:t>
            </a:r>
            <a:r>
              <a:rPr lang="en-US" sz="2800" dirty="0" smtClean="0"/>
              <a:t>)</a:t>
            </a:r>
            <a:fld id="{E6869E14-BCD7-4ED3-AD4C-E21C7859C237}" type="slidenum">
              <a:rPr lang="en-US" sz="2800" smtClean="0"/>
              <a:t>1</a:t>
            </a:fld>
            <a:fld id="{AC5239E2-0CFD-4ADD-BC1C-36D3D083F961}" type="slidenum">
              <a:rPr lang="en-US" sz="2800" smtClean="0"/>
              <a:t>1</a:t>
            </a:fld>
            <a:endParaRPr lang="en-US" sz="2800" dirty="0" smtClean="0"/>
          </a:p>
          <a:p>
            <a:r>
              <a:rPr lang="en-US" sz="2800" dirty="0" smtClean="0"/>
              <a:t>(5)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endParaRPr lang="en-US" sz="2800" dirty="0" smtClean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KLASIFIKASI KATA BERDASARKAN </a:t>
            </a:r>
            <a:br>
              <a:rPr lang="en-US" dirty="0" smtClean="0"/>
            </a:br>
            <a:r>
              <a:rPr lang="en-US" dirty="0" smtClean="0"/>
              <a:t>KELAS KATA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diingkari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i="1" dirty="0" err="1" smtClean="0"/>
              <a:t>murah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i="1" dirty="0" err="1" smtClean="0"/>
              <a:t>murah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sulit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i="1" dirty="0" err="1" smtClean="0"/>
              <a:t>sulit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pahit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i="1" dirty="0" err="1" smtClean="0"/>
              <a:t>pahit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adverbia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verba</a:t>
            </a:r>
            <a:r>
              <a:rPr lang="en-US" dirty="0" smtClean="0"/>
              <a:t>, </a:t>
            </a:r>
            <a:r>
              <a:rPr lang="en-US" dirty="0" err="1" smtClean="0"/>
              <a:t>adjektiva</a:t>
            </a:r>
            <a:r>
              <a:rPr lang="en-US" dirty="0" smtClean="0"/>
              <a:t>, </a:t>
            </a:r>
            <a:r>
              <a:rPr lang="en-US" dirty="0" err="1" smtClean="0"/>
              <a:t>nomina</a:t>
            </a:r>
            <a:r>
              <a:rPr lang="en-US" dirty="0" smtClean="0"/>
              <a:t> </a:t>
            </a:r>
            <a:r>
              <a:rPr lang="en-US" dirty="0" err="1" smtClean="0"/>
              <a:t>predikatif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Kata</a:t>
            </a:r>
            <a:r>
              <a:rPr lang="en-US" b="1" dirty="0" smtClean="0"/>
              <a:t> </a:t>
            </a:r>
            <a:r>
              <a:rPr lang="en-US" b="1" dirty="0" err="1" smtClean="0"/>
              <a:t>Keterangan</a:t>
            </a:r>
            <a:r>
              <a:rPr lang="en-US" b="1" dirty="0" smtClean="0"/>
              <a:t> (</a:t>
            </a:r>
            <a:r>
              <a:rPr lang="en-US" b="1" dirty="0" err="1" smtClean="0"/>
              <a:t>Adverbia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adverbia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(1) </a:t>
            </a:r>
            <a:r>
              <a:rPr lang="en-US" dirty="0" err="1" smtClean="0"/>
              <a:t>Adverbia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 </a:t>
            </a:r>
            <a:r>
              <a:rPr lang="en-US" i="1" dirty="0" err="1" smtClean="0"/>
              <a:t>alangkah</a:t>
            </a:r>
            <a:r>
              <a:rPr lang="en-US" i="1" dirty="0" smtClean="0"/>
              <a:t>, </a:t>
            </a:r>
            <a:r>
              <a:rPr lang="en-US" i="1" dirty="0" err="1" smtClean="0"/>
              <a:t>agak</a:t>
            </a:r>
            <a:r>
              <a:rPr lang="en-US" i="1" dirty="0" smtClean="0"/>
              <a:t>, </a:t>
            </a:r>
            <a:r>
              <a:rPr lang="en-US" i="1" dirty="0" err="1" smtClean="0"/>
              <a:t>akan</a:t>
            </a:r>
            <a:r>
              <a:rPr lang="en-US" i="1" dirty="0" smtClean="0"/>
              <a:t>, </a:t>
            </a:r>
            <a:r>
              <a:rPr lang="en-US" i="1" dirty="0" err="1" smtClean="0"/>
              <a:t>amat</a:t>
            </a:r>
            <a:r>
              <a:rPr lang="en-US" i="1" dirty="0" smtClean="0"/>
              <a:t>, </a:t>
            </a:r>
            <a:r>
              <a:rPr lang="en-US" i="1" dirty="0" err="1" smtClean="0"/>
              <a:t>nian</a:t>
            </a:r>
            <a:r>
              <a:rPr lang="en-US" i="1" dirty="0" smtClean="0"/>
              <a:t>, </a:t>
            </a:r>
            <a:r>
              <a:rPr lang="en-US" i="1" dirty="0" err="1" smtClean="0"/>
              <a:t>niscaya</a:t>
            </a:r>
            <a:r>
              <a:rPr lang="en-US" i="1" dirty="0" smtClean="0"/>
              <a:t>, </a:t>
            </a:r>
            <a:r>
              <a:rPr lang="en-US" i="1" dirty="0" err="1" smtClean="0"/>
              <a:t>tidak</a:t>
            </a:r>
            <a:r>
              <a:rPr lang="en-US" i="1" dirty="0" smtClean="0"/>
              <a:t>, paling, </a:t>
            </a:r>
            <a:r>
              <a:rPr lang="en-US" i="1" dirty="0" err="1" smtClean="0"/>
              <a:t>pernah</a:t>
            </a:r>
            <a:r>
              <a:rPr lang="en-US" i="1" dirty="0" smtClean="0"/>
              <a:t>, pula, </a:t>
            </a:r>
            <a:r>
              <a:rPr lang="en-US" i="1" dirty="0" err="1" smtClean="0"/>
              <a:t>saja</a:t>
            </a:r>
            <a:r>
              <a:rPr lang="en-US" i="1" dirty="0" smtClean="0"/>
              <a:t>, </a:t>
            </a:r>
            <a:r>
              <a:rPr lang="en-US" i="1" dirty="0" err="1" smtClean="0"/>
              <a:t>saling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Adverbia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3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(a) </a:t>
            </a:r>
            <a:r>
              <a:rPr lang="en-US" dirty="0" err="1" smtClean="0"/>
              <a:t>Adverbia</a:t>
            </a:r>
            <a:r>
              <a:rPr lang="en-US" dirty="0" smtClean="0"/>
              <a:t> </a:t>
            </a:r>
            <a:r>
              <a:rPr lang="en-US" dirty="0" err="1" smtClean="0"/>
              <a:t>reduplikasi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; </a:t>
            </a:r>
            <a:r>
              <a:rPr lang="en-US" i="1" dirty="0" err="1" smtClean="0"/>
              <a:t>agak-agak</a:t>
            </a:r>
            <a:r>
              <a:rPr lang="en-US" i="1" dirty="0" smtClean="0"/>
              <a:t>, </a:t>
            </a:r>
            <a:r>
              <a:rPr lang="en-US" i="1" dirty="0" err="1" smtClean="0"/>
              <a:t>lagi-lagi</a:t>
            </a:r>
            <a:r>
              <a:rPr lang="en-US" i="1" dirty="0" smtClean="0"/>
              <a:t>, </a:t>
            </a:r>
            <a:r>
              <a:rPr lang="en-US" i="1" dirty="0" err="1" smtClean="0"/>
              <a:t>lebih-lebih</a:t>
            </a:r>
            <a:r>
              <a:rPr lang="en-US" i="1" dirty="0" smtClean="0"/>
              <a:t>, paling-paling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(b) </a:t>
            </a:r>
            <a:r>
              <a:rPr lang="en-US" dirty="0" err="1" smtClean="0"/>
              <a:t>Adverbia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: </a:t>
            </a:r>
            <a:r>
              <a:rPr lang="en-US" i="1" dirty="0" err="1" smtClean="0"/>
              <a:t>belum</a:t>
            </a:r>
            <a:r>
              <a:rPr lang="en-US" i="1" dirty="0" smtClean="0"/>
              <a:t> </a:t>
            </a:r>
            <a:r>
              <a:rPr lang="en-US" i="1" dirty="0" err="1" smtClean="0"/>
              <a:t>boleh</a:t>
            </a:r>
            <a:r>
              <a:rPr lang="en-US" i="1" dirty="0" smtClean="0"/>
              <a:t>, </a:t>
            </a:r>
            <a:r>
              <a:rPr lang="en-US" i="1" dirty="0" err="1" smtClean="0"/>
              <a:t>belum</a:t>
            </a:r>
            <a:r>
              <a:rPr lang="en-US" i="1" dirty="0" smtClean="0"/>
              <a:t> </a:t>
            </a:r>
            <a:r>
              <a:rPr lang="en-US" i="1" dirty="0" err="1" smtClean="0"/>
              <a:t>pernah</a:t>
            </a:r>
            <a:r>
              <a:rPr lang="en-US" i="1" dirty="0" smtClean="0"/>
              <a:t>,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mungkin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(c) </a:t>
            </a:r>
            <a:r>
              <a:rPr lang="en-US" dirty="0" err="1" smtClean="0"/>
              <a:t>Adverbia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 </a:t>
            </a:r>
            <a:r>
              <a:rPr lang="en-US" i="1" dirty="0" err="1" smtClean="0"/>
              <a:t>terlampau</a:t>
            </a:r>
            <a:r>
              <a:rPr lang="en-US" i="1" dirty="0" smtClean="0"/>
              <a:t>, </a:t>
            </a:r>
            <a:r>
              <a:rPr lang="en-US" i="1" dirty="0" err="1" smtClean="0"/>
              <a:t>agaknya</a:t>
            </a:r>
            <a:r>
              <a:rPr lang="en-US" i="1" dirty="0" smtClean="0"/>
              <a:t>, </a:t>
            </a:r>
            <a:r>
              <a:rPr lang="en-US" i="1" dirty="0" err="1" smtClean="0"/>
              <a:t>harusnya</a:t>
            </a:r>
            <a:r>
              <a:rPr lang="en-US" i="1" dirty="0" smtClean="0"/>
              <a:t>, </a:t>
            </a:r>
            <a:r>
              <a:rPr lang="en-US" i="1" dirty="0" err="1" smtClean="0"/>
              <a:t>sebaiknya</a:t>
            </a:r>
            <a:r>
              <a:rPr lang="en-US" i="1" dirty="0" smtClean="0"/>
              <a:t>, </a:t>
            </a:r>
            <a:r>
              <a:rPr lang="en-US" i="1" dirty="0" err="1" smtClean="0"/>
              <a:t>sebenarnya</a:t>
            </a:r>
            <a:r>
              <a:rPr lang="en-US" i="1" dirty="0" smtClean="0"/>
              <a:t>, </a:t>
            </a:r>
            <a:r>
              <a:rPr lang="en-US" i="1" dirty="0" err="1" smtClean="0"/>
              <a:t>secepat-cepatnya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4.1.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endParaRPr lang="en-US" dirty="0" smtClean="0"/>
          </a:p>
          <a:p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,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konsep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.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digolongkan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Kata</a:t>
            </a:r>
            <a:r>
              <a:rPr lang="en-US" b="1" dirty="0" smtClean="0"/>
              <a:t> Benda (</a:t>
            </a:r>
            <a:r>
              <a:rPr lang="en-US" b="1" dirty="0" err="1" smtClean="0"/>
              <a:t>Nomina</a:t>
            </a:r>
            <a:r>
              <a:rPr lang="en-US" b="1" dirty="0" smtClean="0"/>
              <a:t>), </a:t>
            </a:r>
            <a:r>
              <a:rPr lang="en-US" b="1" dirty="0" err="1" smtClean="0"/>
              <a:t>Kata</a:t>
            </a:r>
            <a:r>
              <a:rPr lang="en-US" b="1" dirty="0" smtClean="0"/>
              <a:t> </a:t>
            </a:r>
            <a:r>
              <a:rPr lang="en-US" b="1" dirty="0" err="1" smtClean="0"/>
              <a:t>Ganti</a:t>
            </a:r>
            <a:r>
              <a:rPr lang="en-US" b="1" dirty="0" smtClean="0"/>
              <a:t> (</a:t>
            </a:r>
            <a:r>
              <a:rPr lang="en-US" b="1" dirty="0" err="1" smtClean="0"/>
              <a:t>Pronomina</a:t>
            </a:r>
            <a:r>
              <a:rPr lang="en-US" b="1" dirty="0" smtClean="0"/>
              <a:t>), </a:t>
            </a:r>
            <a:r>
              <a:rPr lang="en-US" b="1" dirty="0" err="1" smtClean="0"/>
              <a:t>Kata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(</a:t>
            </a:r>
            <a:r>
              <a:rPr lang="en-US" b="1" dirty="0" err="1" smtClean="0"/>
              <a:t>Numeralia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frasa</a:t>
            </a:r>
            <a:r>
              <a:rPr lang="en-US" dirty="0" smtClean="0"/>
              <a:t> </a:t>
            </a:r>
            <a:r>
              <a:rPr lang="en-US" b="1" i="1" dirty="0" smtClean="0"/>
              <a:t>yang + </a:t>
            </a:r>
            <a:r>
              <a:rPr lang="en-US" b="1" i="1" dirty="0" err="1" smtClean="0"/>
              <a:t>sangat</a:t>
            </a:r>
            <a:r>
              <a:rPr lang="en-US" b="1" i="1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i="1" dirty="0" err="1" smtClean="0"/>
              <a:t>mobil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mobil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bagus</a:t>
            </a:r>
            <a:r>
              <a:rPr lang="en-US" dirty="0" smtClean="0"/>
              <a:t>/</a:t>
            </a:r>
            <a:r>
              <a:rPr lang="en-US" i="1" dirty="0" err="1" smtClean="0"/>
              <a:t>mobil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) </a:t>
            </a:r>
            <a:r>
              <a:rPr lang="en-US" i="1" dirty="0" err="1" smtClean="0"/>
              <a:t>pemandangan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pemandangan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indah</a:t>
            </a:r>
            <a:r>
              <a:rPr lang="en-US" dirty="0" smtClean="0"/>
              <a:t>/</a:t>
            </a:r>
            <a:r>
              <a:rPr lang="en-US" i="1" dirty="0" err="1" smtClean="0"/>
              <a:t>pemandangan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) </a:t>
            </a:r>
            <a:r>
              <a:rPr lang="en-US" i="1" dirty="0" err="1" smtClean="0"/>
              <a:t>pemuda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pemuda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gagah</a:t>
            </a:r>
            <a:r>
              <a:rPr lang="en-US" dirty="0" smtClean="0"/>
              <a:t>/</a:t>
            </a:r>
            <a:r>
              <a:rPr lang="en-US" i="1" dirty="0" err="1" smtClean="0"/>
              <a:t>pemuda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gagah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(2) </a:t>
            </a:r>
            <a:r>
              <a:rPr lang="en-US" dirty="0" err="1" smtClean="0"/>
              <a:t>Berimbuhan</a:t>
            </a:r>
            <a:r>
              <a:rPr lang="en-US" dirty="0" smtClean="0"/>
              <a:t> </a:t>
            </a:r>
            <a:r>
              <a:rPr lang="en-US" b="1" i="1" dirty="0" err="1" smtClean="0"/>
              <a:t>pe</a:t>
            </a:r>
            <a:r>
              <a:rPr lang="en-US" b="1" i="1" dirty="0" smtClean="0"/>
              <a:t>-, -an, </a:t>
            </a:r>
            <a:r>
              <a:rPr lang="en-US" b="1" i="1" dirty="0" err="1" smtClean="0"/>
              <a:t>pe</a:t>
            </a:r>
            <a:r>
              <a:rPr lang="en-US" b="1" i="1" dirty="0" smtClean="0"/>
              <a:t>-/-an, per-/-an, </a:t>
            </a:r>
            <a:r>
              <a:rPr lang="en-US" b="1" i="1" dirty="0" err="1" smtClean="0"/>
              <a:t>ke</a:t>
            </a:r>
            <a:r>
              <a:rPr lang="en-US" b="1" i="1" dirty="0" smtClean="0"/>
              <a:t>-/-an.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i="1" dirty="0" err="1" smtClean="0"/>
              <a:t>permainan</a:t>
            </a:r>
            <a:endParaRPr lang="en-US" dirty="0" smtClean="0"/>
          </a:p>
          <a:p>
            <a:r>
              <a:rPr lang="en-US" i="1" dirty="0" err="1" smtClean="0"/>
              <a:t>pertunjukan</a:t>
            </a:r>
            <a:endParaRPr lang="en-US" dirty="0" smtClean="0"/>
          </a:p>
          <a:p>
            <a:r>
              <a:rPr lang="en-US" i="1" dirty="0" err="1" smtClean="0"/>
              <a:t>kesehatan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diingkari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b="1" i="1" dirty="0" err="1" smtClean="0"/>
              <a:t>bukan</a:t>
            </a:r>
            <a:r>
              <a:rPr lang="en-US" b="1" i="1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i="1" dirty="0" err="1" smtClean="0"/>
              <a:t>saya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i="1" dirty="0" err="1" smtClean="0"/>
              <a:t>saya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roti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i="1" dirty="0" err="1" smtClean="0"/>
              <a:t>roti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gubuk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i="1" dirty="0" err="1" smtClean="0"/>
              <a:t>gubuk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4.2.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(</a:t>
            </a:r>
            <a:r>
              <a:rPr lang="en-US" dirty="0" err="1" smtClean="0"/>
              <a:t>Pronomina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pronomina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nomina</a:t>
            </a:r>
            <a:r>
              <a:rPr lang="en-US" dirty="0" smtClean="0"/>
              <a:t> lain. </a:t>
            </a:r>
            <a:r>
              <a:rPr lang="en-US" dirty="0" err="1" smtClean="0"/>
              <a:t>Pronomina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nomina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i="1" dirty="0" err="1" smtClean="0"/>
              <a:t>Aku</a:t>
            </a:r>
            <a:r>
              <a:rPr lang="en-US" i="1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membujuk</a:t>
            </a:r>
            <a:r>
              <a:rPr lang="en-US" i="1" dirty="0" err="1" smtClean="0"/>
              <a:t>nya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Kami</a:t>
            </a:r>
            <a:r>
              <a:rPr lang="en-US" i="1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berharap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i="1" dirty="0" smtClean="0"/>
              <a:t>kalian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Dia</a:t>
            </a:r>
            <a:r>
              <a:rPr lang="en-US" i="1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meninggalkan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Itu</a:t>
            </a:r>
            <a:r>
              <a:rPr lang="en-US" i="1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miliknya</a:t>
            </a:r>
            <a:r>
              <a:rPr lang="en-US" dirty="0" smtClean="0"/>
              <a:t>.</a:t>
            </a:r>
            <a:endParaRPr lang="en-US" smtClean="0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predikat</a:t>
            </a:r>
            <a:r>
              <a:rPr lang="en-US" dirty="0" smtClean="0"/>
              <a:t>.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digolongkan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Kata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(</a:t>
            </a:r>
            <a:r>
              <a:rPr lang="en-US" b="1" dirty="0" err="1" smtClean="0"/>
              <a:t>Verba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(</a:t>
            </a:r>
            <a:r>
              <a:rPr lang="en-US" dirty="0" err="1" smtClean="0"/>
              <a:t>frasa</a:t>
            </a:r>
            <a:r>
              <a:rPr lang="en-US" dirty="0" smtClean="0"/>
              <a:t>) </a:t>
            </a:r>
            <a:r>
              <a:rPr lang="en-US" b="1" i="1" dirty="0" err="1" smtClean="0"/>
              <a:t>dengan</a:t>
            </a:r>
            <a:r>
              <a:rPr lang="en-US" b="1" i="1" dirty="0" smtClean="0"/>
              <a:t> + </a:t>
            </a:r>
            <a:r>
              <a:rPr lang="en-US" b="1" i="1" dirty="0" err="1" smtClean="0"/>
              <a:t>kata</a:t>
            </a:r>
            <a:r>
              <a:rPr lang="en-US" b="1" i="1" dirty="0" smtClean="0"/>
              <a:t> </a:t>
            </a:r>
            <a:r>
              <a:rPr lang="en-US" b="1" i="1" dirty="0" err="1" smtClean="0"/>
              <a:t>sifat</a:t>
            </a:r>
            <a:r>
              <a:rPr lang="en-US" b="1" i="1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i="1" dirty="0" err="1" smtClean="0"/>
              <a:t>pergi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Pergi</a:t>
            </a:r>
            <a:r>
              <a:rPr lang="en-US" i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gembira</a:t>
            </a:r>
            <a:r>
              <a:rPr lang="en-US" dirty="0" smtClean="0"/>
              <a:t>.)</a:t>
            </a:r>
          </a:p>
          <a:p>
            <a:r>
              <a:rPr lang="en-US" i="1" dirty="0" err="1" smtClean="0"/>
              <a:t>tidur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Tidur</a:t>
            </a:r>
            <a:r>
              <a:rPr lang="en-US" i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nyenyak</a:t>
            </a:r>
            <a:r>
              <a:rPr lang="en-US" dirty="0" smtClean="0"/>
              <a:t>.)</a:t>
            </a:r>
          </a:p>
          <a:p>
            <a:r>
              <a:rPr lang="en-US" i="1" dirty="0" err="1" smtClean="0"/>
              <a:t>jalan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Jalan</a:t>
            </a:r>
            <a:r>
              <a:rPr lang="en-US" i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santai</a:t>
            </a:r>
            <a:r>
              <a:rPr lang="en-US" dirty="0" smtClean="0"/>
              <a:t>.)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(2)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b="1" i="1" dirty="0" err="1" smtClean="0"/>
              <a:t>akan</a:t>
            </a:r>
            <a:r>
              <a:rPr lang="en-US" b="1" i="1" dirty="0" smtClean="0"/>
              <a:t>, </a:t>
            </a:r>
            <a:r>
              <a:rPr lang="en-US" b="1" i="1" dirty="0" err="1" smtClean="0"/>
              <a:t>sedang</a:t>
            </a:r>
            <a:r>
              <a:rPr lang="en-US" b="1" i="1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telah</a:t>
            </a:r>
            <a:r>
              <a:rPr lang="en-US" b="1" i="1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akan</a:t>
            </a:r>
            <a:r>
              <a:rPr lang="en-US" dirty="0" smtClean="0"/>
              <a:t>) </a:t>
            </a:r>
            <a:r>
              <a:rPr lang="en-US" i="1" dirty="0" err="1" smtClean="0"/>
              <a:t>mandi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sedang</a:t>
            </a:r>
            <a:r>
              <a:rPr lang="en-US" dirty="0" smtClean="0"/>
              <a:t>) </a:t>
            </a:r>
            <a:r>
              <a:rPr lang="en-US" i="1" dirty="0" err="1" smtClean="0"/>
              <a:t>tidur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telah</a:t>
            </a:r>
            <a:r>
              <a:rPr lang="en-US" dirty="0" smtClean="0"/>
              <a:t>) </a:t>
            </a:r>
            <a:r>
              <a:rPr lang="en-US" i="1" dirty="0" err="1" smtClean="0"/>
              <a:t>pergi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diingkari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) </a:t>
            </a:r>
            <a:r>
              <a:rPr lang="en-US" i="1" dirty="0" err="1" smtClean="0"/>
              <a:t>makan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) </a:t>
            </a:r>
            <a:r>
              <a:rPr lang="en-US" i="1" dirty="0" err="1" smtClean="0"/>
              <a:t>lihat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) </a:t>
            </a:r>
            <a:r>
              <a:rPr lang="en-US" i="1" dirty="0" err="1" smtClean="0"/>
              <a:t>pulang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(4) </a:t>
            </a:r>
            <a:r>
              <a:rPr lang="en-US" dirty="0" err="1" smtClean="0"/>
              <a:t>Berawalan</a:t>
            </a:r>
            <a:r>
              <a:rPr lang="en-US" dirty="0" smtClean="0"/>
              <a:t> </a:t>
            </a:r>
            <a:r>
              <a:rPr lang="en-US" i="1" dirty="0" smtClean="0"/>
              <a:t>me</a:t>
            </a:r>
            <a:r>
              <a:rPr lang="en-US" dirty="0" smtClean="0"/>
              <a:t>-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ber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melatih</a:t>
            </a:r>
            <a:endParaRPr lang="en-US" dirty="0" smtClean="0"/>
          </a:p>
          <a:p>
            <a:r>
              <a:rPr lang="en-US" dirty="0" err="1" smtClean="0"/>
              <a:t>melihat</a:t>
            </a:r>
            <a:endParaRPr lang="en-US" dirty="0" smtClean="0"/>
          </a:p>
          <a:p>
            <a:r>
              <a:rPr lang="en-US" dirty="0" err="1" smtClean="0"/>
              <a:t>merakit</a:t>
            </a:r>
            <a:endParaRPr lang="en-US" dirty="0" smtClean="0"/>
          </a:p>
          <a:p>
            <a:r>
              <a:rPr lang="en-US" dirty="0" err="1" smtClean="0"/>
              <a:t>berdiskusi</a:t>
            </a:r>
            <a:endParaRPr lang="en-US" dirty="0" smtClean="0"/>
          </a:p>
          <a:p>
            <a:r>
              <a:rPr lang="en-US" dirty="0" err="1" smtClean="0"/>
              <a:t>berpikir</a:t>
            </a:r>
            <a:endParaRPr lang="en-US" dirty="0" smtClean="0"/>
          </a:p>
          <a:p>
            <a:r>
              <a:rPr lang="en-US" dirty="0" err="1" smtClean="0"/>
              <a:t>berusaha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binatang</a:t>
            </a:r>
            <a:r>
              <a:rPr lang="en-US" dirty="0" smtClean="0"/>
              <a:t>, </a:t>
            </a:r>
            <a:r>
              <a:rPr lang="en-US" dirty="0" err="1" smtClean="0"/>
              <a:t>benda</a:t>
            </a:r>
            <a:r>
              <a:rPr lang="en-US" dirty="0" smtClean="0"/>
              <a:t>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predikat</a:t>
            </a:r>
            <a:r>
              <a:rPr lang="en-US" dirty="0" smtClean="0"/>
              <a:t>.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digolongkan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Kata</a:t>
            </a:r>
            <a:r>
              <a:rPr lang="en-US" b="1" dirty="0" smtClean="0"/>
              <a:t> </a:t>
            </a:r>
            <a:r>
              <a:rPr lang="en-US" b="1" dirty="0" err="1" smtClean="0"/>
              <a:t>Sifat</a:t>
            </a:r>
            <a:r>
              <a:rPr lang="en-US" b="1" dirty="0" smtClean="0"/>
              <a:t> (</a:t>
            </a:r>
            <a:r>
              <a:rPr lang="en-US" b="1" dirty="0" err="1" smtClean="0"/>
              <a:t>Adjektiva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b="1" i="1" dirty="0" err="1" smtClean="0"/>
              <a:t>sangat</a:t>
            </a:r>
            <a:r>
              <a:rPr lang="en-US" dirty="0" smtClean="0"/>
              <a:t>, </a:t>
            </a:r>
            <a:r>
              <a:rPr lang="en-US" b="1" i="1" dirty="0" smtClean="0"/>
              <a:t>paling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b="1" i="1" dirty="0" err="1" smtClean="0"/>
              <a:t>sekali</a:t>
            </a:r>
            <a:r>
              <a:rPr lang="en-US" b="1" i="1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i="1" dirty="0" err="1" smtClean="0"/>
              <a:t>indah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i="1" dirty="0" err="1" smtClean="0"/>
              <a:t>indah</a:t>
            </a:r>
            <a:r>
              <a:rPr lang="en-US" i="1" dirty="0" smtClean="0"/>
              <a:t>/</a:t>
            </a:r>
            <a:r>
              <a:rPr lang="en-US" i="1" dirty="0" err="1" smtClean="0"/>
              <a:t>indah</a:t>
            </a:r>
            <a:r>
              <a:rPr lang="en-US" i="1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baik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i="1" dirty="0" err="1" smtClean="0"/>
              <a:t>baik</a:t>
            </a:r>
            <a:r>
              <a:rPr lang="en-US" i="1" dirty="0" smtClean="0"/>
              <a:t>/</a:t>
            </a:r>
            <a:r>
              <a:rPr lang="en-US" i="1" dirty="0" err="1" smtClean="0"/>
              <a:t>baik</a:t>
            </a:r>
            <a:r>
              <a:rPr lang="en-US" i="1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tinggi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i="1" dirty="0" err="1" smtClean="0"/>
              <a:t>tinggi</a:t>
            </a:r>
            <a:r>
              <a:rPr lang="en-US" i="1" dirty="0" smtClean="0"/>
              <a:t>/</a:t>
            </a:r>
            <a:r>
              <a:rPr lang="en-US" i="1" dirty="0" err="1" smtClean="0"/>
              <a:t>tinggi</a:t>
            </a:r>
            <a:r>
              <a:rPr lang="en-US" i="1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(2)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awalan</a:t>
            </a:r>
            <a:r>
              <a:rPr lang="en-US" dirty="0" smtClean="0"/>
              <a:t> </a:t>
            </a:r>
            <a:r>
              <a:rPr lang="en-US" b="1" i="1" dirty="0" smtClean="0"/>
              <a:t>se-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ter</a:t>
            </a:r>
            <a:r>
              <a:rPr lang="en-US" b="1" i="1" dirty="0" smtClean="0"/>
              <a:t>-.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i="1" dirty="0" err="1" smtClean="0"/>
              <a:t>luas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seluas</a:t>
            </a:r>
            <a:r>
              <a:rPr lang="en-US" dirty="0" smtClean="0"/>
              <a:t>/</a:t>
            </a:r>
            <a:r>
              <a:rPr lang="en-US" dirty="0" err="1" smtClean="0"/>
              <a:t>terluas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bodoh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sebodoh</a:t>
            </a:r>
            <a:r>
              <a:rPr lang="en-US" dirty="0" smtClean="0"/>
              <a:t>/</a:t>
            </a:r>
            <a:r>
              <a:rPr lang="en-US" dirty="0" err="1" smtClean="0"/>
              <a:t>terbodoh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mudah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semudah</a:t>
            </a:r>
            <a:r>
              <a:rPr lang="en-US" dirty="0" smtClean="0"/>
              <a:t>/</a:t>
            </a:r>
            <a:r>
              <a:rPr lang="en-US" dirty="0" err="1" smtClean="0"/>
              <a:t>termudah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buruk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seburuk</a:t>
            </a:r>
            <a:r>
              <a:rPr lang="en-US" dirty="0" smtClean="0"/>
              <a:t>/</a:t>
            </a:r>
            <a:r>
              <a:rPr lang="en-US" dirty="0" err="1" smtClean="0"/>
              <a:t>terburuk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baik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sebaik</a:t>
            </a:r>
            <a:r>
              <a:rPr lang="en-US" dirty="0" smtClean="0"/>
              <a:t>/</a:t>
            </a:r>
            <a:r>
              <a:rPr lang="en-US" dirty="0" err="1" smtClean="0"/>
              <a:t>terbaik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3/2/2012 smk farmask kls 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938B31F-65B7-48D7-8938-2C1D02C025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56</TotalTime>
  <Words>792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Paper</vt:lpstr>
      <vt:lpstr>KLASIFIKASI KATA BERDASARKAN  KELAS KATA</vt:lpstr>
      <vt:lpstr>1. Kata Kerja (Verba) </vt:lpstr>
      <vt:lpstr>LANJUTAN</vt:lpstr>
      <vt:lpstr>LANJUTAN</vt:lpstr>
      <vt:lpstr>lanjutan</vt:lpstr>
      <vt:lpstr>lanjutan</vt:lpstr>
      <vt:lpstr>2. Kata Sifat (Adjektiva)</vt:lpstr>
      <vt:lpstr>lanjutan</vt:lpstr>
      <vt:lpstr>lanjutan</vt:lpstr>
      <vt:lpstr>lanjutan</vt:lpstr>
      <vt:lpstr>3. Kata Keterangan (Adverbia)</vt:lpstr>
      <vt:lpstr>lanjutan</vt:lpstr>
      <vt:lpstr>4. Kata Benda (Nomina), Kata Ganti (Pronomina), Kata Bilangan (Numeralia)</vt:lpstr>
      <vt:lpstr>lanjutan</vt:lpstr>
      <vt:lpstr>lanjutan</vt:lpstr>
      <vt:lpstr>lanjutan</vt:lpstr>
      <vt:lpstr>lanjutan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KATA BERDASARKAN  KELAS KATA</dc:title>
  <dc:creator>TJATOER</dc:creator>
  <cp:lastModifiedBy>TJATOER</cp:lastModifiedBy>
  <cp:revision>7</cp:revision>
  <dcterms:created xsi:type="dcterms:W3CDTF">2011-02-23T00:30:44Z</dcterms:created>
  <dcterms:modified xsi:type="dcterms:W3CDTF">2012-06-04T15:22:10Z</dcterms:modified>
</cp:coreProperties>
</file>