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207</Words>
  <Application>Microsoft Office PowerPoint</Application>
  <PresentationFormat>On-screen Show (4:3)</PresentationFormat>
  <Paragraphs>75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Ocha o hitotsu kudasai</vt:lpstr>
      <vt:lpstr>Tabemono</vt:lpstr>
      <vt:lpstr>Tabemono </vt:lpstr>
      <vt:lpstr>Tabeomono </vt:lpstr>
      <vt:lpstr>Tabemono </vt:lpstr>
      <vt:lpstr>Tabemono </vt:lpstr>
      <vt:lpstr>Tabemono </vt:lpstr>
      <vt:lpstr>Tabemono </vt:lpstr>
      <vt:lpstr>Tabemono </vt:lpstr>
      <vt:lpstr>Tabemono </vt:lpstr>
      <vt:lpstr>Tabemono </vt:lpstr>
      <vt:lpstr>Tabemono </vt:lpstr>
      <vt:lpstr>Nomimono </vt:lpstr>
      <vt:lpstr>Nomimono </vt:lpstr>
      <vt:lpstr>Nomimono </vt:lpstr>
      <vt:lpstr>Nomimono </vt:lpstr>
      <vt:lpstr>Nomimono </vt:lpstr>
      <vt:lpstr>Pola  Kalimat (1)</vt:lpstr>
      <vt:lpstr>Jumlah untuk benda</vt:lpstr>
      <vt:lpstr>Pola Kalimat (2)</vt:lpstr>
      <vt:lpstr>Kaiwa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Ocha o hitotsu kudasai</dc:title>
  <dc:creator>3Zone</dc:creator>
  <cp:lastModifiedBy>3Zone</cp:lastModifiedBy>
  <cp:revision>6</cp:revision>
  <dcterms:created xsi:type="dcterms:W3CDTF">2017-03-06T00:09:02Z</dcterms:created>
  <dcterms:modified xsi:type="dcterms:W3CDTF">2017-03-22T05:16:33Z</dcterms:modified>
</cp:coreProperties>
</file>